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52" r:id="rId5"/>
    <p:sldMasterId id="2147483779" r:id="rId6"/>
  </p:sldMasterIdLst>
  <p:notesMasterIdLst>
    <p:notesMasterId r:id="rId14"/>
  </p:notesMasterIdLst>
  <p:handoutMasterIdLst>
    <p:handoutMasterId r:id="rId15"/>
  </p:handoutMasterIdLst>
  <p:sldIdLst>
    <p:sldId id="532" r:id="rId7"/>
    <p:sldId id="533" r:id="rId8"/>
    <p:sldId id="534" r:id="rId9"/>
    <p:sldId id="262" r:id="rId10"/>
    <p:sldId id="264" r:id="rId11"/>
    <p:sldId id="535" r:id="rId12"/>
    <p:sldId id="536" r:id="rId13"/>
  </p:sldIdLst>
  <p:sldSz cx="9144000" cy="6858000" type="screen4x3"/>
  <p:notesSz cx="6669088" cy="9926638"/>
  <p:defaultTextStyle>
    <a:defPPr>
      <a:defRPr lang="ru-RU"/>
    </a:defPPr>
    <a:lvl1pPr algn="l" rtl="0" fontAlgn="base">
      <a:spcBef>
        <a:spcPct val="20000"/>
      </a:spcBef>
      <a:spcAft>
        <a:spcPct val="0"/>
      </a:spcAft>
      <a:buSzPct val="60000"/>
      <a:defRPr kern="1200">
        <a:solidFill>
          <a:srgbClr val="000857"/>
        </a:solidFill>
        <a:latin typeface="Times New Roman" pitchFamily="18" charset="0"/>
        <a:ea typeface="+mn-ea"/>
        <a:cs typeface="+mn-cs"/>
      </a:defRPr>
    </a:lvl1pPr>
    <a:lvl2pPr marL="457200" algn="l" rtl="0" fontAlgn="base">
      <a:spcBef>
        <a:spcPct val="20000"/>
      </a:spcBef>
      <a:spcAft>
        <a:spcPct val="0"/>
      </a:spcAft>
      <a:buSzPct val="60000"/>
      <a:defRPr kern="1200">
        <a:solidFill>
          <a:srgbClr val="000857"/>
        </a:solidFill>
        <a:latin typeface="Times New Roman" pitchFamily="18" charset="0"/>
        <a:ea typeface="+mn-ea"/>
        <a:cs typeface="+mn-cs"/>
      </a:defRPr>
    </a:lvl2pPr>
    <a:lvl3pPr marL="914400" algn="l" rtl="0" fontAlgn="base">
      <a:spcBef>
        <a:spcPct val="20000"/>
      </a:spcBef>
      <a:spcAft>
        <a:spcPct val="0"/>
      </a:spcAft>
      <a:buSzPct val="60000"/>
      <a:defRPr kern="1200">
        <a:solidFill>
          <a:srgbClr val="000857"/>
        </a:solidFill>
        <a:latin typeface="Times New Roman" pitchFamily="18" charset="0"/>
        <a:ea typeface="+mn-ea"/>
        <a:cs typeface="+mn-cs"/>
      </a:defRPr>
    </a:lvl3pPr>
    <a:lvl4pPr marL="1371600" algn="l" rtl="0" fontAlgn="base">
      <a:spcBef>
        <a:spcPct val="20000"/>
      </a:spcBef>
      <a:spcAft>
        <a:spcPct val="0"/>
      </a:spcAft>
      <a:buSzPct val="60000"/>
      <a:defRPr kern="1200">
        <a:solidFill>
          <a:srgbClr val="000857"/>
        </a:solidFill>
        <a:latin typeface="Times New Roman" pitchFamily="18" charset="0"/>
        <a:ea typeface="+mn-ea"/>
        <a:cs typeface="+mn-cs"/>
      </a:defRPr>
    </a:lvl4pPr>
    <a:lvl5pPr marL="1828800" algn="l" rtl="0" fontAlgn="base">
      <a:spcBef>
        <a:spcPct val="20000"/>
      </a:spcBef>
      <a:spcAft>
        <a:spcPct val="0"/>
      </a:spcAft>
      <a:buSzPct val="60000"/>
      <a:defRPr kern="1200">
        <a:solidFill>
          <a:srgbClr val="000857"/>
        </a:solidFill>
        <a:latin typeface="Times New Roman" pitchFamily="18" charset="0"/>
        <a:ea typeface="+mn-ea"/>
        <a:cs typeface="+mn-cs"/>
      </a:defRPr>
    </a:lvl5pPr>
    <a:lvl6pPr marL="2286000" algn="l" defTabSz="914400" rtl="0" eaLnBrk="1" latinLnBrk="0" hangingPunct="1">
      <a:defRPr kern="1200">
        <a:solidFill>
          <a:srgbClr val="000857"/>
        </a:solidFill>
        <a:latin typeface="Times New Roman" pitchFamily="18" charset="0"/>
        <a:ea typeface="+mn-ea"/>
        <a:cs typeface="+mn-cs"/>
      </a:defRPr>
    </a:lvl6pPr>
    <a:lvl7pPr marL="2743200" algn="l" defTabSz="914400" rtl="0" eaLnBrk="1" latinLnBrk="0" hangingPunct="1">
      <a:defRPr kern="1200">
        <a:solidFill>
          <a:srgbClr val="000857"/>
        </a:solidFill>
        <a:latin typeface="Times New Roman" pitchFamily="18" charset="0"/>
        <a:ea typeface="+mn-ea"/>
        <a:cs typeface="+mn-cs"/>
      </a:defRPr>
    </a:lvl7pPr>
    <a:lvl8pPr marL="3200400" algn="l" defTabSz="914400" rtl="0" eaLnBrk="1" latinLnBrk="0" hangingPunct="1">
      <a:defRPr kern="1200">
        <a:solidFill>
          <a:srgbClr val="000857"/>
        </a:solidFill>
        <a:latin typeface="Times New Roman" pitchFamily="18" charset="0"/>
        <a:ea typeface="+mn-ea"/>
        <a:cs typeface="+mn-cs"/>
      </a:defRPr>
    </a:lvl8pPr>
    <a:lvl9pPr marL="3657600" algn="l" defTabSz="914400" rtl="0" eaLnBrk="1" latinLnBrk="0" hangingPunct="1">
      <a:defRPr kern="1200">
        <a:solidFill>
          <a:srgbClr val="000857"/>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40" userDrawn="1">
          <p15:clr>
            <a:srgbClr val="A4A3A4"/>
          </p15:clr>
        </p15:guide>
        <p15:guide id="2" pos="2194" userDrawn="1">
          <p15:clr>
            <a:srgbClr val="A4A3A4"/>
          </p15:clr>
        </p15:guide>
        <p15:guide id="3" orient="horz" pos="3126" userDrawn="1">
          <p15:clr>
            <a:srgbClr val="A4A3A4"/>
          </p15:clr>
        </p15:guide>
        <p15:guide id="4"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ulbrand, Simon" initials="WS" lastIdx="3" clrIdx="0">
    <p:extLst>
      <p:ext uri="{19B8F6BF-5375-455C-9EA6-DF929625EA0E}">
        <p15:presenceInfo xmlns:p15="http://schemas.microsoft.com/office/powerpoint/2012/main" userId="S-1-5-21-873734451-3833976786-1909071284-1358" providerId="AD"/>
      </p:ext>
    </p:extLst>
  </p:cmAuthor>
  <p:cmAuthor id="2" name="Wolf, Isabelle" initials="WI" lastIdx="3" clrIdx="1">
    <p:extLst>
      <p:ext uri="{19B8F6BF-5375-455C-9EA6-DF929625EA0E}">
        <p15:presenceInfo xmlns:p15="http://schemas.microsoft.com/office/powerpoint/2012/main" userId="S-1-5-21-873734451-3833976786-1909071284-1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857"/>
    <a:srgbClr val="1A2155"/>
    <a:srgbClr val="FF33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6" autoAdjust="0"/>
    <p:restoredTop sz="84465" autoAdjust="0"/>
  </p:normalViewPr>
  <p:slideViewPr>
    <p:cSldViewPr>
      <p:cViewPr varScale="1">
        <p:scale>
          <a:sx n="87" d="100"/>
          <a:sy n="87" d="100"/>
        </p:scale>
        <p:origin x="1363" y="67"/>
      </p:cViewPr>
      <p:guideLst>
        <p:guide orient="horz" pos="2160"/>
        <p:guide pos="2880"/>
      </p:guideLst>
    </p:cSldViewPr>
  </p:slideViewPr>
  <p:outlineViewPr>
    <p:cViewPr>
      <p:scale>
        <a:sx n="33" d="100"/>
        <a:sy n="33" d="100"/>
      </p:scale>
      <p:origin x="0" y="2450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912" y="-96"/>
      </p:cViewPr>
      <p:guideLst>
        <p:guide orient="horz" pos="3240"/>
        <p:guide pos="2194"/>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hdr" sz="quarter"/>
          </p:nvPr>
        </p:nvSpPr>
        <p:spPr bwMode="auto">
          <a:xfrm>
            <a:off x="1" y="3"/>
            <a:ext cx="2890137"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8" tIns="44935" rIns="89868" bIns="44935" numCol="1" anchor="t" anchorCtr="0" compatLnSpc="1">
            <a:prstTxWarp prst="textNoShape">
              <a:avLst/>
            </a:prstTxWarp>
          </a:bodyPr>
          <a:lstStyle>
            <a:lvl1pPr defTabSz="898601">
              <a:spcBef>
                <a:spcPct val="0"/>
              </a:spcBef>
              <a:buSzTx/>
              <a:defRPr sz="1100">
                <a:solidFill>
                  <a:schemeClr val="tx1"/>
                </a:solidFill>
              </a:defRPr>
            </a:lvl1pPr>
          </a:lstStyle>
          <a:p>
            <a:pPr>
              <a:defRPr/>
            </a:pPr>
            <a:endParaRPr lang="ru-RU"/>
          </a:p>
        </p:txBody>
      </p:sp>
      <p:sp>
        <p:nvSpPr>
          <p:cNvPr id="292867" name="Rectangle 3"/>
          <p:cNvSpPr>
            <a:spLocks noGrp="1" noChangeArrowheads="1"/>
          </p:cNvSpPr>
          <p:nvPr>
            <p:ph type="dt" sz="quarter" idx="1"/>
          </p:nvPr>
        </p:nvSpPr>
        <p:spPr bwMode="auto">
          <a:xfrm>
            <a:off x="3777465" y="3"/>
            <a:ext cx="2890137"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8" tIns="44935" rIns="89868" bIns="44935" numCol="1" anchor="t" anchorCtr="0" compatLnSpc="1">
            <a:prstTxWarp prst="textNoShape">
              <a:avLst/>
            </a:prstTxWarp>
          </a:bodyPr>
          <a:lstStyle>
            <a:lvl1pPr algn="r" defTabSz="898601">
              <a:spcBef>
                <a:spcPct val="0"/>
              </a:spcBef>
              <a:buSzTx/>
              <a:defRPr sz="1100">
                <a:solidFill>
                  <a:schemeClr val="tx1"/>
                </a:solidFill>
              </a:defRPr>
            </a:lvl1pPr>
          </a:lstStyle>
          <a:p>
            <a:pPr>
              <a:defRPr/>
            </a:pPr>
            <a:endParaRPr lang="ru-RU"/>
          </a:p>
        </p:txBody>
      </p:sp>
      <p:sp>
        <p:nvSpPr>
          <p:cNvPr id="292868" name="Rectangle 4"/>
          <p:cNvSpPr>
            <a:spLocks noGrp="1" noChangeArrowheads="1"/>
          </p:cNvSpPr>
          <p:nvPr>
            <p:ph type="ftr" sz="quarter" idx="2"/>
          </p:nvPr>
        </p:nvSpPr>
        <p:spPr bwMode="auto">
          <a:xfrm>
            <a:off x="1" y="9429309"/>
            <a:ext cx="2890137"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8" tIns="44935" rIns="89868" bIns="44935" numCol="1" anchor="b" anchorCtr="0" compatLnSpc="1">
            <a:prstTxWarp prst="textNoShape">
              <a:avLst/>
            </a:prstTxWarp>
          </a:bodyPr>
          <a:lstStyle>
            <a:lvl1pPr defTabSz="898601">
              <a:spcBef>
                <a:spcPct val="0"/>
              </a:spcBef>
              <a:buSzTx/>
              <a:defRPr sz="1100">
                <a:solidFill>
                  <a:schemeClr val="tx1"/>
                </a:solidFill>
              </a:defRPr>
            </a:lvl1pPr>
          </a:lstStyle>
          <a:p>
            <a:pPr>
              <a:defRPr/>
            </a:pPr>
            <a:endParaRPr lang="ru-RU"/>
          </a:p>
        </p:txBody>
      </p:sp>
      <p:sp>
        <p:nvSpPr>
          <p:cNvPr id="292869" name="Rectangle 5"/>
          <p:cNvSpPr>
            <a:spLocks noGrp="1" noChangeArrowheads="1"/>
          </p:cNvSpPr>
          <p:nvPr>
            <p:ph type="sldNum" sz="quarter" idx="3"/>
          </p:nvPr>
        </p:nvSpPr>
        <p:spPr bwMode="auto">
          <a:xfrm>
            <a:off x="3777465" y="9429309"/>
            <a:ext cx="2890137"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8" tIns="44935" rIns="89868" bIns="44935" numCol="1" anchor="b" anchorCtr="0" compatLnSpc="1">
            <a:prstTxWarp prst="textNoShape">
              <a:avLst/>
            </a:prstTxWarp>
          </a:bodyPr>
          <a:lstStyle>
            <a:lvl1pPr algn="r" defTabSz="898601">
              <a:spcBef>
                <a:spcPct val="0"/>
              </a:spcBef>
              <a:buSzTx/>
              <a:defRPr sz="1100">
                <a:solidFill>
                  <a:schemeClr val="tx1"/>
                </a:solidFill>
              </a:defRPr>
            </a:lvl1pPr>
          </a:lstStyle>
          <a:p>
            <a:pPr>
              <a:defRPr/>
            </a:pPr>
            <a:fld id="{E19E9489-7C0B-4212-8D80-05B75F788E20}" type="slidenum">
              <a:rPr lang="ru-RU"/>
              <a:pPr>
                <a:defRPr/>
              </a:pPr>
              <a:t>‹#›</a:t>
            </a:fld>
            <a:endParaRPr lang="ru-RU"/>
          </a:p>
        </p:txBody>
      </p:sp>
    </p:spTree>
    <p:extLst>
      <p:ext uri="{BB962C8B-B14F-4D97-AF65-F5344CB8AC3E}">
        <p14:creationId xmlns:p14="http://schemas.microsoft.com/office/powerpoint/2010/main" val="3529731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1" y="3"/>
            <a:ext cx="2890137"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8" tIns="44935" rIns="89868" bIns="44935" numCol="1" anchor="t" anchorCtr="0" compatLnSpc="1">
            <a:prstTxWarp prst="textNoShape">
              <a:avLst/>
            </a:prstTxWarp>
          </a:bodyPr>
          <a:lstStyle>
            <a:lvl1pPr defTabSz="898601">
              <a:spcBef>
                <a:spcPct val="0"/>
              </a:spcBef>
              <a:buSzTx/>
              <a:defRPr sz="1100">
                <a:solidFill>
                  <a:schemeClr val="tx1"/>
                </a:solidFill>
              </a:defRPr>
            </a:lvl1pPr>
          </a:lstStyle>
          <a:p>
            <a:pPr>
              <a:defRPr/>
            </a:pPr>
            <a:endParaRPr lang="ru-RU"/>
          </a:p>
        </p:txBody>
      </p:sp>
      <p:sp>
        <p:nvSpPr>
          <p:cNvPr id="179203" name="Rectangle 3"/>
          <p:cNvSpPr>
            <a:spLocks noGrp="1" noChangeArrowheads="1"/>
          </p:cNvSpPr>
          <p:nvPr>
            <p:ph type="dt" idx="1"/>
          </p:nvPr>
        </p:nvSpPr>
        <p:spPr bwMode="auto">
          <a:xfrm>
            <a:off x="3777465" y="3"/>
            <a:ext cx="2890137"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8" tIns="44935" rIns="89868" bIns="44935" numCol="1" anchor="t" anchorCtr="0" compatLnSpc="1">
            <a:prstTxWarp prst="textNoShape">
              <a:avLst/>
            </a:prstTxWarp>
          </a:bodyPr>
          <a:lstStyle>
            <a:lvl1pPr algn="r" defTabSz="898601">
              <a:spcBef>
                <a:spcPct val="0"/>
              </a:spcBef>
              <a:buSzTx/>
              <a:defRPr sz="1100">
                <a:solidFill>
                  <a:schemeClr val="tx1"/>
                </a:solidFill>
              </a:defRPr>
            </a:lvl1pPr>
          </a:lstStyle>
          <a:p>
            <a:pPr>
              <a:defRPr/>
            </a:pPr>
            <a:endParaRPr lang="ru-RU"/>
          </a:p>
        </p:txBody>
      </p:sp>
      <p:sp>
        <p:nvSpPr>
          <p:cNvPr id="12292" name="Rectangle 4"/>
          <p:cNvSpPr>
            <a:spLocks noGrp="1" noRot="1" noChangeAspect="1" noChangeArrowheads="1" noTextEdit="1"/>
          </p:cNvSpPr>
          <p:nvPr>
            <p:ph type="sldImg" idx="2"/>
          </p:nvPr>
        </p:nvSpPr>
        <p:spPr bwMode="auto">
          <a:xfrm>
            <a:off x="852488" y="742950"/>
            <a:ext cx="4965700" cy="3725863"/>
          </a:xfrm>
          <a:prstGeom prst="rect">
            <a:avLst/>
          </a:prstGeom>
          <a:noFill/>
          <a:ln w="9525">
            <a:solidFill>
              <a:srgbClr val="000000"/>
            </a:solidFill>
            <a:miter lim="800000"/>
            <a:headEnd/>
            <a:tailEnd/>
          </a:ln>
          <a:effectLst/>
        </p:spPr>
      </p:sp>
      <p:sp>
        <p:nvSpPr>
          <p:cNvPr id="179205" name="Rectangle 5"/>
          <p:cNvSpPr>
            <a:spLocks noGrp="1" noChangeArrowheads="1"/>
          </p:cNvSpPr>
          <p:nvPr>
            <p:ph type="body" sz="quarter" idx="3"/>
          </p:nvPr>
        </p:nvSpPr>
        <p:spPr bwMode="auto">
          <a:xfrm>
            <a:off x="666614" y="4714654"/>
            <a:ext cx="5335867"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8" tIns="44935" rIns="89868" bIns="44935" numCol="1" anchor="t" anchorCtr="0" compatLnSpc="1">
            <a:prstTxWarp prst="textNoShape">
              <a:avLst/>
            </a:prstTxWarp>
          </a:bodyPr>
          <a:lstStyle/>
          <a:p>
            <a:pPr lvl="0"/>
            <a:r>
              <a:rPr lang="ru-RU" noProof="0"/>
              <a:t>Textmasterformate durch Klicken bearbeiten</a:t>
            </a:r>
          </a:p>
          <a:p>
            <a:pPr lvl="1"/>
            <a:r>
              <a:rPr lang="ru-RU" noProof="0"/>
              <a:t>Zweite Ebene</a:t>
            </a:r>
          </a:p>
          <a:p>
            <a:pPr lvl="2"/>
            <a:r>
              <a:rPr lang="ru-RU" noProof="0"/>
              <a:t>Dritte Ebene</a:t>
            </a:r>
          </a:p>
          <a:p>
            <a:pPr lvl="3"/>
            <a:r>
              <a:rPr lang="ru-RU" noProof="0"/>
              <a:t>Vierte Ebene</a:t>
            </a:r>
          </a:p>
          <a:p>
            <a:pPr lvl="4"/>
            <a:r>
              <a:rPr lang="ru-RU" noProof="0"/>
              <a:t>Fünfte Ebene</a:t>
            </a:r>
          </a:p>
        </p:txBody>
      </p:sp>
      <p:sp>
        <p:nvSpPr>
          <p:cNvPr id="179206" name="Rectangle 6"/>
          <p:cNvSpPr>
            <a:spLocks noGrp="1" noChangeArrowheads="1"/>
          </p:cNvSpPr>
          <p:nvPr>
            <p:ph type="ftr" sz="quarter" idx="4"/>
          </p:nvPr>
        </p:nvSpPr>
        <p:spPr bwMode="auto">
          <a:xfrm>
            <a:off x="1" y="9429309"/>
            <a:ext cx="2890137"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8" tIns="44935" rIns="89868" bIns="44935" numCol="1" anchor="b" anchorCtr="0" compatLnSpc="1">
            <a:prstTxWarp prst="textNoShape">
              <a:avLst/>
            </a:prstTxWarp>
          </a:bodyPr>
          <a:lstStyle>
            <a:lvl1pPr defTabSz="898601">
              <a:spcBef>
                <a:spcPct val="0"/>
              </a:spcBef>
              <a:buSzTx/>
              <a:defRPr sz="1100">
                <a:solidFill>
                  <a:schemeClr val="tx1"/>
                </a:solidFill>
              </a:defRPr>
            </a:lvl1pPr>
          </a:lstStyle>
          <a:p>
            <a:pPr>
              <a:defRPr/>
            </a:pPr>
            <a:endParaRPr lang="ru-RU"/>
          </a:p>
        </p:txBody>
      </p:sp>
      <p:sp>
        <p:nvSpPr>
          <p:cNvPr id="179207" name="Rectangle 7"/>
          <p:cNvSpPr>
            <a:spLocks noGrp="1" noChangeArrowheads="1"/>
          </p:cNvSpPr>
          <p:nvPr>
            <p:ph type="sldNum" sz="quarter" idx="5"/>
          </p:nvPr>
        </p:nvSpPr>
        <p:spPr bwMode="auto">
          <a:xfrm>
            <a:off x="3777465" y="9429309"/>
            <a:ext cx="2890137"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8" tIns="44935" rIns="89868" bIns="44935" numCol="1" anchor="b" anchorCtr="0" compatLnSpc="1">
            <a:prstTxWarp prst="textNoShape">
              <a:avLst/>
            </a:prstTxWarp>
          </a:bodyPr>
          <a:lstStyle>
            <a:lvl1pPr algn="r" defTabSz="898601">
              <a:spcBef>
                <a:spcPct val="0"/>
              </a:spcBef>
              <a:buSzTx/>
              <a:defRPr sz="1100">
                <a:solidFill>
                  <a:schemeClr val="tx1"/>
                </a:solidFill>
              </a:defRPr>
            </a:lvl1pPr>
          </a:lstStyle>
          <a:p>
            <a:pPr>
              <a:defRPr/>
            </a:pPr>
            <a:fld id="{A08274F5-253C-497E-B57D-01A190AD1F4E}" type="slidenum">
              <a:rPr lang="ru-RU"/>
              <a:pPr>
                <a:defRPr/>
              </a:pPr>
              <a:t>‹#›</a:t>
            </a:fld>
            <a:endParaRPr lang="ru-RU"/>
          </a:p>
        </p:txBody>
      </p:sp>
    </p:spTree>
    <p:extLst>
      <p:ext uri="{BB962C8B-B14F-4D97-AF65-F5344CB8AC3E}">
        <p14:creationId xmlns:p14="http://schemas.microsoft.com/office/powerpoint/2010/main" val="2894821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a:extLst>
              <a:ext uri="{28A0092B-C50C-407E-A947-70E740481C1C}">
                <a14:useLocalDpi xmlns:a14="http://schemas.microsoft.com/office/drawing/2010/main" val="0"/>
              </a:ext>
            </a:extLst>
          </a:blip>
          <a:srcRect t="-1" r="2121" b="1429"/>
          <a:stretch/>
        </p:blipFill>
        <p:spPr>
          <a:xfrm>
            <a:off x="0" y="0"/>
            <a:ext cx="9144000" cy="6858000"/>
          </a:xfrm>
          <a:prstGeom prst="rect">
            <a:avLst/>
          </a:prstGeom>
        </p:spPr>
      </p:pic>
      <p:sp>
        <p:nvSpPr>
          <p:cNvPr id="3" name="Line 9"/>
          <p:cNvSpPr>
            <a:spLocks noChangeShapeType="1"/>
          </p:cNvSpPr>
          <p:nvPr/>
        </p:nvSpPr>
        <p:spPr bwMode="auto">
          <a:xfrm>
            <a:off x="0" y="5013325"/>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pic>
        <p:nvPicPr>
          <p:cNvPr id="4" name="16 Imagen"/>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55875" y="6427490"/>
            <a:ext cx="61928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552" y="486599"/>
            <a:ext cx="4680520" cy="944414"/>
          </a:xfrm>
          <a:prstGeom prst="rect">
            <a:avLst/>
          </a:prstGeom>
          <a:effectLst/>
        </p:spPr>
      </p:pic>
      <p:sp>
        <p:nvSpPr>
          <p:cNvPr id="10" name="3 Rectángulo"/>
          <p:cNvSpPr>
            <a:spLocks noChangeArrowheads="1"/>
          </p:cNvSpPr>
          <p:nvPr userDrawn="1"/>
        </p:nvSpPr>
        <p:spPr bwMode="auto">
          <a:xfrm>
            <a:off x="652603" y="4077072"/>
            <a:ext cx="4032448" cy="1656184"/>
          </a:xfrm>
          <a:prstGeom prst="rect">
            <a:avLst/>
          </a:prstGeom>
          <a:solidFill>
            <a:srgbClr val="FFFFFF">
              <a:alpha val="75000"/>
            </a:srgbClr>
          </a:solidFill>
          <a:ln>
            <a:noFill/>
          </a:ln>
        </p:spPr>
        <p:txBody>
          <a:bodyPr/>
          <a:lstStyle>
            <a:lvl1pPr eaLnBrk="0" hangingPunct="0">
              <a:defRPr>
                <a:solidFill>
                  <a:srgbClr val="000857"/>
                </a:solidFill>
                <a:latin typeface="Times New Roman" panose="02020603050405020304" pitchFamily="18" charset="0"/>
              </a:defRPr>
            </a:lvl1pPr>
            <a:lvl2pPr marL="742950" indent="-285750" eaLnBrk="0" hangingPunct="0">
              <a:defRPr>
                <a:solidFill>
                  <a:srgbClr val="000857"/>
                </a:solidFill>
                <a:latin typeface="Times New Roman" panose="02020603050405020304" pitchFamily="18" charset="0"/>
              </a:defRPr>
            </a:lvl2pPr>
            <a:lvl3pPr marL="1143000" indent="-228600" eaLnBrk="0" hangingPunct="0">
              <a:defRPr>
                <a:solidFill>
                  <a:srgbClr val="000857"/>
                </a:solidFill>
                <a:latin typeface="Times New Roman" panose="02020603050405020304" pitchFamily="18" charset="0"/>
              </a:defRPr>
            </a:lvl3pPr>
            <a:lvl4pPr marL="1600200" indent="-228600" eaLnBrk="0" hangingPunct="0">
              <a:defRPr>
                <a:solidFill>
                  <a:srgbClr val="000857"/>
                </a:solidFill>
                <a:latin typeface="Times New Roman" panose="02020603050405020304" pitchFamily="18" charset="0"/>
              </a:defRPr>
            </a:lvl4pPr>
            <a:lvl5pPr marL="2057400" indent="-228600" eaLnBrk="0" hangingPunct="0">
              <a:defRPr>
                <a:solidFill>
                  <a:srgbClr val="000857"/>
                </a:solidFill>
                <a:latin typeface="Times New Roman" panose="02020603050405020304" pitchFamily="18" charset="0"/>
              </a:defRPr>
            </a:lvl5pPr>
            <a:lvl6pPr marL="2514600" indent="-228600" eaLnBrk="0" fontAlgn="base" hangingPunct="0">
              <a:spcBef>
                <a:spcPct val="20000"/>
              </a:spcBef>
              <a:spcAft>
                <a:spcPct val="0"/>
              </a:spcAft>
              <a:buSzPct val="60000"/>
              <a:defRPr>
                <a:solidFill>
                  <a:srgbClr val="000857"/>
                </a:solidFill>
                <a:latin typeface="Times New Roman" panose="02020603050405020304" pitchFamily="18" charset="0"/>
              </a:defRPr>
            </a:lvl6pPr>
            <a:lvl7pPr marL="2971800" indent="-228600" eaLnBrk="0" fontAlgn="base" hangingPunct="0">
              <a:spcBef>
                <a:spcPct val="20000"/>
              </a:spcBef>
              <a:spcAft>
                <a:spcPct val="0"/>
              </a:spcAft>
              <a:buSzPct val="60000"/>
              <a:defRPr>
                <a:solidFill>
                  <a:srgbClr val="000857"/>
                </a:solidFill>
                <a:latin typeface="Times New Roman" panose="02020603050405020304" pitchFamily="18" charset="0"/>
              </a:defRPr>
            </a:lvl7pPr>
            <a:lvl8pPr marL="3429000" indent="-228600" eaLnBrk="0" fontAlgn="base" hangingPunct="0">
              <a:spcBef>
                <a:spcPct val="20000"/>
              </a:spcBef>
              <a:spcAft>
                <a:spcPct val="0"/>
              </a:spcAft>
              <a:buSzPct val="60000"/>
              <a:defRPr>
                <a:solidFill>
                  <a:srgbClr val="000857"/>
                </a:solidFill>
                <a:latin typeface="Times New Roman" panose="02020603050405020304" pitchFamily="18" charset="0"/>
              </a:defRPr>
            </a:lvl8pPr>
            <a:lvl9pPr marL="3886200" indent="-228600" eaLnBrk="0" fontAlgn="base" hangingPunct="0">
              <a:spcBef>
                <a:spcPct val="20000"/>
              </a:spcBef>
              <a:spcAft>
                <a:spcPct val="0"/>
              </a:spcAft>
              <a:buSzPct val="60000"/>
              <a:defRPr>
                <a:solidFill>
                  <a:srgbClr val="000857"/>
                </a:solidFill>
                <a:latin typeface="Times New Roman" panose="02020603050405020304" pitchFamily="18" charset="0"/>
              </a:defRPr>
            </a:lvl9pPr>
          </a:lstStyle>
          <a:p>
            <a:pPr eaLnBrk="1" hangingPunct="1"/>
            <a:endParaRPr lang="es-ES" altLang="de-DE" dirty="0"/>
          </a:p>
        </p:txBody>
      </p:sp>
      <p:cxnSp>
        <p:nvCxnSpPr>
          <p:cNvPr id="13" name="7 Conector recto"/>
          <p:cNvCxnSpPr>
            <a:cxnSpLocks noChangeShapeType="1"/>
          </p:cNvCxnSpPr>
          <p:nvPr userDrawn="1"/>
        </p:nvCxnSpPr>
        <p:spPr bwMode="auto">
          <a:xfrm flipV="1">
            <a:off x="841739" y="4941168"/>
            <a:ext cx="3613133" cy="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Marcador de texto 19"/>
          <p:cNvSpPr>
            <a:spLocks noGrp="1"/>
          </p:cNvSpPr>
          <p:nvPr>
            <p:ph type="body" sz="quarter" idx="10" hasCustomPrompt="1"/>
          </p:nvPr>
        </p:nvSpPr>
        <p:spPr>
          <a:xfrm>
            <a:off x="544591" y="4259513"/>
            <a:ext cx="4248472" cy="700968"/>
          </a:xfrm>
        </p:spPr>
        <p:txBody>
          <a:bodyPr/>
          <a:lstStyle>
            <a:lvl1pPr marL="0" indent="0" algn="ctr">
              <a:buFont typeface="Arial" panose="020B0604020202020204" pitchFamily="34" charset="0"/>
              <a:buNone/>
              <a:defRPr b="1"/>
            </a:lvl1pPr>
          </a:lstStyle>
          <a:p>
            <a:pPr lvl="0"/>
            <a:r>
              <a:rPr lang="es-ES" dirty="0" err="1"/>
              <a:t>Enter</a:t>
            </a:r>
            <a:r>
              <a:rPr lang="es-ES" dirty="0"/>
              <a:t> </a:t>
            </a:r>
            <a:r>
              <a:rPr lang="es-ES" dirty="0" err="1"/>
              <a:t>Title</a:t>
            </a:r>
            <a:r>
              <a:rPr lang="es-ES" dirty="0"/>
              <a:t> </a:t>
            </a:r>
            <a:r>
              <a:rPr lang="es-ES" dirty="0" err="1"/>
              <a:t>Here</a:t>
            </a:r>
            <a:endParaRPr lang="es-ES" dirty="0"/>
          </a:p>
        </p:txBody>
      </p:sp>
      <p:sp>
        <p:nvSpPr>
          <p:cNvPr id="17" name="Marcador de texto 22"/>
          <p:cNvSpPr>
            <a:spLocks noGrp="1"/>
          </p:cNvSpPr>
          <p:nvPr>
            <p:ph type="body" sz="quarter" idx="11" hasCustomPrompt="1"/>
          </p:nvPr>
        </p:nvSpPr>
        <p:spPr>
          <a:xfrm>
            <a:off x="652463" y="5248611"/>
            <a:ext cx="4032250" cy="431800"/>
          </a:xfrm>
        </p:spPr>
        <p:txBody>
          <a:bodyPr>
            <a:noAutofit/>
          </a:bodyPr>
          <a:lstStyle>
            <a:lvl1pPr marL="0" indent="0" algn="ctr">
              <a:buFont typeface="Arial" panose="020B0604020202020204" pitchFamily="34" charset="0"/>
              <a:buNone/>
              <a:defRPr sz="1800"/>
            </a:lvl1pPr>
            <a:lvl2pPr marL="357188" indent="0">
              <a:buFont typeface="Arial" panose="020B0604020202020204" pitchFamily="34" charset="0"/>
              <a:buNone/>
              <a:defRPr sz="1800"/>
            </a:lvl2pPr>
            <a:lvl3pPr marL="898525" indent="0">
              <a:buFont typeface="Arial" panose="020B0604020202020204" pitchFamily="34" charset="0"/>
              <a:buNone/>
              <a:defRPr sz="1800"/>
            </a:lvl3pPr>
            <a:lvl4pPr marL="1163637" indent="0">
              <a:buFont typeface="Arial" panose="020B0604020202020204" pitchFamily="34" charset="0"/>
              <a:buNone/>
              <a:defRPr sz="1800"/>
            </a:lvl4pPr>
            <a:lvl5pPr marL="1828800" indent="0">
              <a:buNone/>
              <a:defRPr sz="1800"/>
            </a:lvl5pPr>
          </a:lstStyle>
          <a:p>
            <a:pPr lvl="0"/>
            <a:r>
              <a:rPr lang="es-ES" dirty="0" err="1"/>
              <a:t>Subtitle</a:t>
            </a:r>
            <a:r>
              <a:rPr lang="es-ES" dirty="0"/>
              <a:t>/Date</a:t>
            </a:r>
          </a:p>
        </p:txBody>
      </p:sp>
    </p:spTree>
    <p:extLst>
      <p:ext uri="{BB962C8B-B14F-4D97-AF65-F5344CB8AC3E}">
        <p14:creationId xmlns:p14="http://schemas.microsoft.com/office/powerpoint/2010/main" val="528906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 Inhalt und 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8313" y="1557338"/>
            <a:ext cx="4098925" cy="4535487"/>
          </a:xfrm>
        </p:spPr>
        <p:txBody>
          <a:bodyPr/>
          <a:lstStyle>
            <a:lvl5pPr marL="2057400" indent="-228600">
              <a:buFont typeface="Wingdings" pitchFamily="2" charset="2"/>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quarter" idx="2"/>
          </p:nvPr>
        </p:nvSpPr>
        <p:spPr>
          <a:xfrm>
            <a:off x="4719638" y="1557338"/>
            <a:ext cx="4100512" cy="2190750"/>
          </a:xfrm>
        </p:spPr>
        <p:txBody>
          <a:bodyPr/>
          <a:lstStyle>
            <a:lvl5pPr marL="2057400" indent="-228600">
              <a:buFont typeface="Wingdings" pitchFamily="2" charset="2"/>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4"/>
          <p:cNvSpPr>
            <a:spLocks noGrp="1"/>
          </p:cNvSpPr>
          <p:nvPr>
            <p:ph sz="quarter" idx="3"/>
          </p:nvPr>
        </p:nvSpPr>
        <p:spPr>
          <a:xfrm>
            <a:off x="4719638" y="3900488"/>
            <a:ext cx="4100512" cy="2192337"/>
          </a:xfrm>
        </p:spPr>
        <p:txBody>
          <a:bodyPr/>
          <a:lstStyle>
            <a:lvl5pPr marL="2057400" indent="-228600">
              <a:buFont typeface="Wingdings" pitchFamily="2" charset="2"/>
              <a:buChar char="§"/>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Rectangle 5"/>
          <p:cNvSpPr>
            <a:spLocks noGrp="1" noChangeArrowheads="1"/>
          </p:cNvSpPr>
          <p:nvPr>
            <p:ph type="dt" sz="half" idx="10"/>
          </p:nvPr>
        </p:nvSpPr>
        <p:spPr>
          <a:ln/>
        </p:spPr>
        <p:txBody>
          <a:bodyPr/>
          <a:lstStyle>
            <a:lvl1pPr>
              <a:defRPr>
                <a:solidFill>
                  <a:srgbClr val="000857"/>
                </a:solidFill>
              </a:defRPr>
            </a:lvl1pPr>
          </a:lstStyle>
          <a:p>
            <a:pPr>
              <a:defRPr/>
            </a:pPr>
            <a:endParaRPr lang="ru-RU" dirty="0"/>
          </a:p>
        </p:txBody>
      </p:sp>
      <p:sp>
        <p:nvSpPr>
          <p:cNvPr id="7" name="Rectangle 7"/>
          <p:cNvSpPr>
            <a:spLocks noGrp="1" noChangeArrowheads="1"/>
          </p:cNvSpPr>
          <p:nvPr>
            <p:ph type="ftr" sz="quarter" idx="11"/>
          </p:nvPr>
        </p:nvSpPr>
        <p:spPr>
          <a:ln/>
        </p:spPr>
        <p:txBody>
          <a:bodyPr/>
          <a:lstStyle>
            <a:lvl1pPr>
              <a:defRPr>
                <a:solidFill>
                  <a:srgbClr val="000857"/>
                </a:solidFill>
              </a:defRPr>
            </a:lvl1pPr>
          </a:lstStyle>
          <a:p>
            <a:pPr>
              <a:defRPr/>
            </a:pPr>
            <a:r>
              <a:rPr lang="de-DE"/>
              <a:t>GDPR Workshop at Innoplexus</a:t>
            </a:r>
            <a:endParaRPr lang="ru-RU" dirty="0"/>
          </a:p>
        </p:txBody>
      </p:sp>
      <p:sp>
        <p:nvSpPr>
          <p:cNvPr id="8" name="Rectangle 8"/>
          <p:cNvSpPr>
            <a:spLocks noGrp="1" noChangeArrowheads="1"/>
          </p:cNvSpPr>
          <p:nvPr>
            <p:ph type="sldNum" sz="quarter" idx="12"/>
          </p:nvPr>
        </p:nvSpPr>
        <p:spPr>
          <a:ln/>
        </p:spPr>
        <p:txBody>
          <a:bodyPr/>
          <a:lstStyle>
            <a:lvl1pPr eaLnBrk="1" hangingPunct="1">
              <a:defRPr sz="1100"/>
            </a:lvl1pPr>
          </a:lstStyle>
          <a:p>
            <a:pPr>
              <a:defRPr/>
            </a:pPr>
            <a:fld id="{229DB4A5-8336-491D-8974-C9CFAC9A0E48}" type="slidenum">
              <a:rPr lang="en-US" smtClean="0"/>
              <a:pPr>
                <a:defRPr/>
              </a:pPr>
              <a:t>‹#›</a:t>
            </a:fld>
            <a:endParaRPr lang="en-US" dirty="0"/>
          </a:p>
        </p:txBody>
      </p:sp>
      <p:sp>
        <p:nvSpPr>
          <p:cNvPr id="9" name="Titel 8"/>
          <p:cNvSpPr>
            <a:spLocks noGrp="1"/>
          </p:cNvSpPr>
          <p:nvPr>
            <p:ph type="title"/>
          </p:nvPr>
        </p:nvSpPr>
        <p:spPr/>
        <p:txBody>
          <a:bodyPr/>
          <a:lstStyle>
            <a:lvl1pPr>
              <a:defRPr sz="2000"/>
            </a:lvl1pPr>
          </a:lstStyle>
          <a:p>
            <a:r>
              <a:rPr lang="de-DE" dirty="0"/>
              <a:t>Titelmasterformat durch Klicken bearbeiten</a:t>
            </a:r>
            <a:endParaRPr lang="en-US" dirty="0"/>
          </a:p>
        </p:txBody>
      </p:sp>
    </p:spTree>
    <p:extLst>
      <p:ext uri="{BB962C8B-B14F-4D97-AF65-F5344CB8AC3E}">
        <p14:creationId xmlns:p14="http://schemas.microsoft.com/office/powerpoint/2010/main" val="105920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B22F-7BBB-4066-BEC5-EA7BD2ED6FA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C6228BF-D6D8-44EC-8E83-C086053FF2B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E39C9D4-816A-4573-BE6A-5A65F6489BC3}"/>
              </a:ext>
            </a:extLst>
          </p:cNvPr>
          <p:cNvSpPr>
            <a:spLocks noGrp="1"/>
          </p:cNvSpPr>
          <p:nvPr>
            <p:ph type="dt" sz="half" idx="10"/>
          </p:nvPr>
        </p:nvSpPr>
        <p:spPr/>
        <p:txBody>
          <a:bodyPr/>
          <a:lstStyle/>
          <a:p>
            <a:fld id="{A792D50A-F9D9-4062-AB17-C2AC9B366368}" type="datetimeFigureOut">
              <a:rPr lang="en-US" smtClean="0"/>
              <a:t>8/4/2020</a:t>
            </a:fld>
            <a:endParaRPr lang="en-US" dirty="0"/>
          </a:p>
        </p:txBody>
      </p:sp>
      <p:sp>
        <p:nvSpPr>
          <p:cNvPr id="5" name="Footer Placeholder 4">
            <a:extLst>
              <a:ext uri="{FF2B5EF4-FFF2-40B4-BE49-F238E27FC236}">
                <a16:creationId xmlns:a16="http://schemas.microsoft.com/office/drawing/2014/main" id="{0DBD5001-7D1B-4E78-BBA4-B47417FBC0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B0B733-867C-4A6E-961A-B314C9E0E82A}"/>
              </a:ext>
            </a:extLst>
          </p:cNvPr>
          <p:cNvSpPr>
            <a:spLocks noGrp="1"/>
          </p:cNvSpPr>
          <p:nvPr>
            <p:ph type="sldNum" sz="quarter" idx="12"/>
          </p:nvPr>
        </p:nvSpPr>
        <p:spPr/>
        <p:txBody>
          <a:bodyPr/>
          <a:lstStyle/>
          <a:p>
            <a:fld id="{B7070B65-DD65-4FFB-BF8B-FC5006DA7A10}" type="slidenum">
              <a:rPr lang="en-US" smtClean="0"/>
              <a:t>‹#›</a:t>
            </a:fld>
            <a:endParaRPr lang="en-US" dirty="0"/>
          </a:p>
        </p:txBody>
      </p:sp>
    </p:spTree>
    <p:extLst>
      <p:ext uri="{BB962C8B-B14F-4D97-AF65-F5344CB8AC3E}">
        <p14:creationId xmlns:p14="http://schemas.microsoft.com/office/powerpoint/2010/main" val="157746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7777-8426-4D8E-A37D-F34942FE5A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E6368-0BFF-4584-A22E-CDAB0D6BF1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4B511-4C64-4C02-8371-64A16538034A}"/>
              </a:ext>
            </a:extLst>
          </p:cNvPr>
          <p:cNvSpPr>
            <a:spLocks noGrp="1"/>
          </p:cNvSpPr>
          <p:nvPr>
            <p:ph type="dt" sz="half" idx="10"/>
          </p:nvPr>
        </p:nvSpPr>
        <p:spPr/>
        <p:txBody>
          <a:bodyPr/>
          <a:lstStyle/>
          <a:p>
            <a:fld id="{A792D50A-F9D9-4062-AB17-C2AC9B366368}" type="datetimeFigureOut">
              <a:rPr lang="en-US" smtClean="0"/>
              <a:t>8/4/2020</a:t>
            </a:fld>
            <a:endParaRPr lang="en-US" dirty="0"/>
          </a:p>
        </p:txBody>
      </p:sp>
      <p:sp>
        <p:nvSpPr>
          <p:cNvPr id="5" name="Footer Placeholder 4">
            <a:extLst>
              <a:ext uri="{FF2B5EF4-FFF2-40B4-BE49-F238E27FC236}">
                <a16:creationId xmlns:a16="http://schemas.microsoft.com/office/drawing/2014/main" id="{B73D9568-05DA-4FE3-933B-1F09418D0E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E657E2-6959-4192-80E1-27A777E516B3}"/>
              </a:ext>
            </a:extLst>
          </p:cNvPr>
          <p:cNvSpPr>
            <a:spLocks noGrp="1"/>
          </p:cNvSpPr>
          <p:nvPr>
            <p:ph type="sldNum" sz="quarter" idx="12"/>
          </p:nvPr>
        </p:nvSpPr>
        <p:spPr/>
        <p:txBody>
          <a:bodyPr/>
          <a:lstStyle/>
          <a:p>
            <a:fld id="{B7070B65-DD65-4FFB-BF8B-FC5006DA7A10}" type="slidenum">
              <a:rPr lang="en-US" smtClean="0"/>
              <a:t>‹#›</a:t>
            </a:fld>
            <a:endParaRPr lang="en-US" dirty="0"/>
          </a:p>
        </p:txBody>
      </p:sp>
    </p:spTree>
    <p:extLst>
      <p:ext uri="{BB962C8B-B14F-4D97-AF65-F5344CB8AC3E}">
        <p14:creationId xmlns:p14="http://schemas.microsoft.com/office/powerpoint/2010/main" val="3005633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630E-AF53-4B48-877E-C960F0C5719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9BCC8A3-E192-4F97-83AD-7303E0FCC12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264EC5-B24A-4F57-9CA6-7BCC4478C7AC}"/>
              </a:ext>
            </a:extLst>
          </p:cNvPr>
          <p:cNvSpPr>
            <a:spLocks noGrp="1"/>
          </p:cNvSpPr>
          <p:nvPr>
            <p:ph type="dt" sz="half" idx="10"/>
          </p:nvPr>
        </p:nvSpPr>
        <p:spPr/>
        <p:txBody>
          <a:bodyPr/>
          <a:lstStyle/>
          <a:p>
            <a:fld id="{A792D50A-F9D9-4062-AB17-C2AC9B366368}" type="datetimeFigureOut">
              <a:rPr lang="en-US" smtClean="0"/>
              <a:t>8/4/2020</a:t>
            </a:fld>
            <a:endParaRPr lang="en-US" dirty="0"/>
          </a:p>
        </p:txBody>
      </p:sp>
      <p:sp>
        <p:nvSpPr>
          <p:cNvPr id="5" name="Footer Placeholder 4">
            <a:extLst>
              <a:ext uri="{FF2B5EF4-FFF2-40B4-BE49-F238E27FC236}">
                <a16:creationId xmlns:a16="http://schemas.microsoft.com/office/drawing/2014/main" id="{621BEDEA-A861-49D3-868D-1F5355D477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F72120-30DE-436B-8F28-F4F301E1B757}"/>
              </a:ext>
            </a:extLst>
          </p:cNvPr>
          <p:cNvSpPr>
            <a:spLocks noGrp="1"/>
          </p:cNvSpPr>
          <p:nvPr>
            <p:ph type="sldNum" sz="quarter" idx="12"/>
          </p:nvPr>
        </p:nvSpPr>
        <p:spPr/>
        <p:txBody>
          <a:bodyPr/>
          <a:lstStyle/>
          <a:p>
            <a:fld id="{B7070B65-DD65-4FFB-BF8B-FC5006DA7A10}" type="slidenum">
              <a:rPr lang="en-US" smtClean="0"/>
              <a:t>‹#›</a:t>
            </a:fld>
            <a:endParaRPr lang="en-US" dirty="0"/>
          </a:p>
        </p:txBody>
      </p:sp>
    </p:spTree>
    <p:extLst>
      <p:ext uri="{BB962C8B-B14F-4D97-AF65-F5344CB8AC3E}">
        <p14:creationId xmlns:p14="http://schemas.microsoft.com/office/powerpoint/2010/main" val="2649860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F52B-79A9-4903-81A9-BE1139E2E0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E2D6AE-6FBC-435C-B2C2-2E204B07B31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9055BB-ECB7-46D8-A682-EE1B65A16EE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0F4ADB-EA73-4FD9-9E3F-D9D093BC334D}"/>
              </a:ext>
            </a:extLst>
          </p:cNvPr>
          <p:cNvSpPr>
            <a:spLocks noGrp="1"/>
          </p:cNvSpPr>
          <p:nvPr>
            <p:ph type="dt" sz="half" idx="10"/>
          </p:nvPr>
        </p:nvSpPr>
        <p:spPr/>
        <p:txBody>
          <a:bodyPr/>
          <a:lstStyle/>
          <a:p>
            <a:fld id="{A792D50A-F9D9-4062-AB17-C2AC9B366368}" type="datetimeFigureOut">
              <a:rPr lang="en-US" smtClean="0"/>
              <a:t>8/4/2020</a:t>
            </a:fld>
            <a:endParaRPr lang="en-US" dirty="0"/>
          </a:p>
        </p:txBody>
      </p:sp>
      <p:sp>
        <p:nvSpPr>
          <p:cNvPr id="6" name="Footer Placeholder 5">
            <a:extLst>
              <a:ext uri="{FF2B5EF4-FFF2-40B4-BE49-F238E27FC236}">
                <a16:creationId xmlns:a16="http://schemas.microsoft.com/office/drawing/2014/main" id="{FEBC9531-0B2B-4141-A875-A2822494F9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BF08B2-0CE7-4F37-B364-2B3C74D5A245}"/>
              </a:ext>
            </a:extLst>
          </p:cNvPr>
          <p:cNvSpPr>
            <a:spLocks noGrp="1"/>
          </p:cNvSpPr>
          <p:nvPr>
            <p:ph type="sldNum" sz="quarter" idx="12"/>
          </p:nvPr>
        </p:nvSpPr>
        <p:spPr/>
        <p:txBody>
          <a:bodyPr/>
          <a:lstStyle/>
          <a:p>
            <a:fld id="{B7070B65-DD65-4FFB-BF8B-FC5006DA7A10}" type="slidenum">
              <a:rPr lang="en-US" smtClean="0"/>
              <a:t>‹#›</a:t>
            </a:fld>
            <a:endParaRPr lang="en-US" dirty="0"/>
          </a:p>
        </p:txBody>
      </p:sp>
    </p:spTree>
    <p:extLst>
      <p:ext uri="{BB962C8B-B14F-4D97-AF65-F5344CB8AC3E}">
        <p14:creationId xmlns:p14="http://schemas.microsoft.com/office/powerpoint/2010/main" val="300866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87361-D360-446C-81EE-E4D516F8175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70D435-3526-4463-9A0A-346422FFF2A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965102D-3127-494A-84E0-B7AAAF7D1ED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A783C7-1B50-4DFC-BC86-769615E2AB7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E36810-7BA1-443B-BB49-86FD456DAD2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D5D36E-6865-4A76-86CA-C23F2A504ACA}"/>
              </a:ext>
            </a:extLst>
          </p:cNvPr>
          <p:cNvSpPr>
            <a:spLocks noGrp="1"/>
          </p:cNvSpPr>
          <p:nvPr>
            <p:ph type="dt" sz="half" idx="10"/>
          </p:nvPr>
        </p:nvSpPr>
        <p:spPr/>
        <p:txBody>
          <a:bodyPr/>
          <a:lstStyle/>
          <a:p>
            <a:fld id="{A792D50A-F9D9-4062-AB17-C2AC9B366368}" type="datetimeFigureOut">
              <a:rPr lang="en-US" smtClean="0"/>
              <a:t>8/4/2020</a:t>
            </a:fld>
            <a:endParaRPr lang="en-US" dirty="0"/>
          </a:p>
        </p:txBody>
      </p:sp>
      <p:sp>
        <p:nvSpPr>
          <p:cNvPr id="8" name="Footer Placeholder 7">
            <a:extLst>
              <a:ext uri="{FF2B5EF4-FFF2-40B4-BE49-F238E27FC236}">
                <a16:creationId xmlns:a16="http://schemas.microsoft.com/office/drawing/2014/main" id="{C9655EDA-6F1A-4F34-A9DA-B5F3B221C6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6D320AB-D067-4B87-AFEA-379A80A9AAF5}"/>
              </a:ext>
            </a:extLst>
          </p:cNvPr>
          <p:cNvSpPr>
            <a:spLocks noGrp="1"/>
          </p:cNvSpPr>
          <p:nvPr>
            <p:ph type="sldNum" sz="quarter" idx="12"/>
          </p:nvPr>
        </p:nvSpPr>
        <p:spPr/>
        <p:txBody>
          <a:bodyPr/>
          <a:lstStyle/>
          <a:p>
            <a:fld id="{B7070B65-DD65-4FFB-BF8B-FC5006DA7A10}" type="slidenum">
              <a:rPr lang="en-US" smtClean="0"/>
              <a:t>‹#›</a:t>
            </a:fld>
            <a:endParaRPr lang="en-US" dirty="0"/>
          </a:p>
        </p:txBody>
      </p:sp>
    </p:spTree>
    <p:extLst>
      <p:ext uri="{BB962C8B-B14F-4D97-AF65-F5344CB8AC3E}">
        <p14:creationId xmlns:p14="http://schemas.microsoft.com/office/powerpoint/2010/main" val="2780717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D008-1BD5-41D7-8C9A-9DB485C1FB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D5336E-332D-4935-9E42-5DF77F65ED94}"/>
              </a:ext>
            </a:extLst>
          </p:cNvPr>
          <p:cNvSpPr>
            <a:spLocks noGrp="1"/>
          </p:cNvSpPr>
          <p:nvPr>
            <p:ph type="dt" sz="half" idx="10"/>
          </p:nvPr>
        </p:nvSpPr>
        <p:spPr/>
        <p:txBody>
          <a:bodyPr/>
          <a:lstStyle/>
          <a:p>
            <a:fld id="{A792D50A-F9D9-4062-AB17-C2AC9B366368}" type="datetimeFigureOut">
              <a:rPr lang="en-US" smtClean="0"/>
              <a:t>8/4/2020</a:t>
            </a:fld>
            <a:endParaRPr lang="en-US" dirty="0"/>
          </a:p>
        </p:txBody>
      </p:sp>
      <p:sp>
        <p:nvSpPr>
          <p:cNvPr id="4" name="Footer Placeholder 3">
            <a:extLst>
              <a:ext uri="{FF2B5EF4-FFF2-40B4-BE49-F238E27FC236}">
                <a16:creationId xmlns:a16="http://schemas.microsoft.com/office/drawing/2014/main" id="{BFFC916F-6B83-41F0-9677-6CF00EDCF7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BAABC5-5251-467B-9E3D-945C35721AB9}"/>
              </a:ext>
            </a:extLst>
          </p:cNvPr>
          <p:cNvSpPr>
            <a:spLocks noGrp="1"/>
          </p:cNvSpPr>
          <p:nvPr>
            <p:ph type="sldNum" sz="quarter" idx="12"/>
          </p:nvPr>
        </p:nvSpPr>
        <p:spPr/>
        <p:txBody>
          <a:bodyPr/>
          <a:lstStyle/>
          <a:p>
            <a:fld id="{B7070B65-DD65-4FFB-BF8B-FC5006DA7A10}" type="slidenum">
              <a:rPr lang="en-US" smtClean="0"/>
              <a:t>‹#›</a:t>
            </a:fld>
            <a:endParaRPr lang="en-US" dirty="0"/>
          </a:p>
        </p:txBody>
      </p:sp>
    </p:spTree>
    <p:extLst>
      <p:ext uri="{BB962C8B-B14F-4D97-AF65-F5344CB8AC3E}">
        <p14:creationId xmlns:p14="http://schemas.microsoft.com/office/powerpoint/2010/main" val="198611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E53BD-87FB-408F-A968-363103536332}"/>
              </a:ext>
            </a:extLst>
          </p:cNvPr>
          <p:cNvSpPr>
            <a:spLocks noGrp="1"/>
          </p:cNvSpPr>
          <p:nvPr>
            <p:ph type="dt" sz="half" idx="10"/>
          </p:nvPr>
        </p:nvSpPr>
        <p:spPr/>
        <p:txBody>
          <a:bodyPr/>
          <a:lstStyle/>
          <a:p>
            <a:fld id="{A792D50A-F9D9-4062-AB17-C2AC9B366368}" type="datetimeFigureOut">
              <a:rPr lang="en-US" smtClean="0"/>
              <a:t>8/4/2020</a:t>
            </a:fld>
            <a:endParaRPr lang="en-US" dirty="0"/>
          </a:p>
        </p:txBody>
      </p:sp>
      <p:sp>
        <p:nvSpPr>
          <p:cNvPr id="3" name="Footer Placeholder 2">
            <a:extLst>
              <a:ext uri="{FF2B5EF4-FFF2-40B4-BE49-F238E27FC236}">
                <a16:creationId xmlns:a16="http://schemas.microsoft.com/office/drawing/2014/main" id="{900239E5-5EB6-4C8E-9BAB-2A90727071E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AED054-1A92-4624-9423-FF4CA5DDE5A2}"/>
              </a:ext>
            </a:extLst>
          </p:cNvPr>
          <p:cNvSpPr>
            <a:spLocks noGrp="1"/>
          </p:cNvSpPr>
          <p:nvPr>
            <p:ph type="sldNum" sz="quarter" idx="12"/>
          </p:nvPr>
        </p:nvSpPr>
        <p:spPr/>
        <p:txBody>
          <a:bodyPr/>
          <a:lstStyle/>
          <a:p>
            <a:fld id="{B7070B65-DD65-4FFB-BF8B-FC5006DA7A10}" type="slidenum">
              <a:rPr lang="en-US" smtClean="0"/>
              <a:t>‹#›</a:t>
            </a:fld>
            <a:endParaRPr lang="en-US" dirty="0"/>
          </a:p>
        </p:txBody>
      </p:sp>
    </p:spTree>
    <p:extLst>
      <p:ext uri="{BB962C8B-B14F-4D97-AF65-F5344CB8AC3E}">
        <p14:creationId xmlns:p14="http://schemas.microsoft.com/office/powerpoint/2010/main" val="1488591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A85B-C672-4A78-997C-26E004D7F9A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84FEC7A-B366-4B5F-BEE7-7E169149F6C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443DEA-45A7-4090-BE15-8DFBD867A6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31B775-0DE6-435E-A559-DDDE6597C4C4}"/>
              </a:ext>
            </a:extLst>
          </p:cNvPr>
          <p:cNvSpPr>
            <a:spLocks noGrp="1"/>
          </p:cNvSpPr>
          <p:nvPr>
            <p:ph type="dt" sz="half" idx="10"/>
          </p:nvPr>
        </p:nvSpPr>
        <p:spPr/>
        <p:txBody>
          <a:bodyPr/>
          <a:lstStyle/>
          <a:p>
            <a:fld id="{A792D50A-F9D9-4062-AB17-C2AC9B366368}" type="datetimeFigureOut">
              <a:rPr lang="en-US" smtClean="0"/>
              <a:t>8/4/2020</a:t>
            </a:fld>
            <a:endParaRPr lang="en-US" dirty="0"/>
          </a:p>
        </p:txBody>
      </p:sp>
      <p:sp>
        <p:nvSpPr>
          <p:cNvPr id="6" name="Footer Placeholder 5">
            <a:extLst>
              <a:ext uri="{FF2B5EF4-FFF2-40B4-BE49-F238E27FC236}">
                <a16:creationId xmlns:a16="http://schemas.microsoft.com/office/drawing/2014/main" id="{A3FC75C7-B73B-4BAB-BD8D-FBBA1393DE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DCC164-68C9-47F8-B577-8C35F25A5637}"/>
              </a:ext>
            </a:extLst>
          </p:cNvPr>
          <p:cNvSpPr>
            <a:spLocks noGrp="1"/>
          </p:cNvSpPr>
          <p:nvPr>
            <p:ph type="sldNum" sz="quarter" idx="12"/>
          </p:nvPr>
        </p:nvSpPr>
        <p:spPr/>
        <p:txBody>
          <a:bodyPr/>
          <a:lstStyle/>
          <a:p>
            <a:fld id="{B7070B65-DD65-4FFB-BF8B-FC5006DA7A10}" type="slidenum">
              <a:rPr lang="en-US" smtClean="0"/>
              <a:t>‹#›</a:t>
            </a:fld>
            <a:endParaRPr lang="en-US" dirty="0"/>
          </a:p>
        </p:txBody>
      </p:sp>
    </p:spTree>
    <p:extLst>
      <p:ext uri="{BB962C8B-B14F-4D97-AF65-F5344CB8AC3E}">
        <p14:creationId xmlns:p14="http://schemas.microsoft.com/office/powerpoint/2010/main" val="1480033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B8AA-F902-4ADB-8A33-5F7D00353C3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36B13AC-1E3F-47D3-AEDB-B3BCCAF0E2D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1F063023-AF45-4CE3-A97D-318D16ADD06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03A03F-2809-4093-A42F-A73D69467900}"/>
              </a:ext>
            </a:extLst>
          </p:cNvPr>
          <p:cNvSpPr>
            <a:spLocks noGrp="1"/>
          </p:cNvSpPr>
          <p:nvPr>
            <p:ph type="dt" sz="half" idx="10"/>
          </p:nvPr>
        </p:nvSpPr>
        <p:spPr/>
        <p:txBody>
          <a:bodyPr/>
          <a:lstStyle/>
          <a:p>
            <a:fld id="{A792D50A-F9D9-4062-AB17-C2AC9B366368}" type="datetimeFigureOut">
              <a:rPr lang="en-US" smtClean="0"/>
              <a:t>8/4/2020</a:t>
            </a:fld>
            <a:endParaRPr lang="en-US" dirty="0"/>
          </a:p>
        </p:txBody>
      </p:sp>
      <p:sp>
        <p:nvSpPr>
          <p:cNvPr id="6" name="Footer Placeholder 5">
            <a:extLst>
              <a:ext uri="{FF2B5EF4-FFF2-40B4-BE49-F238E27FC236}">
                <a16:creationId xmlns:a16="http://schemas.microsoft.com/office/drawing/2014/main" id="{76DEA937-C19C-4EB5-BA66-A78587A46A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72249C-5248-4416-BB5F-52579FC6A770}"/>
              </a:ext>
            </a:extLst>
          </p:cNvPr>
          <p:cNvSpPr>
            <a:spLocks noGrp="1"/>
          </p:cNvSpPr>
          <p:nvPr>
            <p:ph type="sldNum" sz="quarter" idx="12"/>
          </p:nvPr>
        </p:nvSpPr>
        <p:spPr/>
        <p:txBody>
          <a:bodyPr/>
          <a:lstStyle/>
          <a:p>
            <a:fld id="{B7070B65-DD65-4FFB-BF8B-FC5006DA7A10}" type="slidenum">
              <a:rPr lang="en-US" smtClean="0"/>
              <a:t>‹#›</a:t>
            </a:fld>
            <a:endParaRPr lang="en-US" dirty="0"/>
          </a:p>
        </p:txBody>
      </p:sp>
    </p:spTree>
    <p:extLst>
      <p:ext uri="{BB962C8B-B14F-4D97-AF65-F5344CB8AC3E}">
        <p14:creationId xmlns:p14="http://schemas.microsoft.com/office/powerpoint/2010/main" val="240605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IO">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63888" y="2132856"/>
            <a:ext cx="5580112" cy="432048"/>
          </a:xfrm>
        </p:spPr>
        <p:txBody>
          <a:bodyPr lIns="144000" rIns="54000"/>
          <a:lstStyle>
            <a:lvl1pPr>
              <a:defRPr sz="2400"/>
            </a:lvl1pPr>
          </a:lstStyle>
          <a:p>
            <a:r>
              <a:rPr lang="de-DE" dirty="0"/>
              <a:t>Name</a:t>
            </a:r>
          </a:p>
        </p:txBody>
      </p:sp>
      <p:sp>
        <p:nvSpPr>
          <p:cNvPr id="4" name="Rectangle 5"/>
          <p:cNvSpPr>
            <a:spLocks noGrp="1" noChangeArrowheads="1"/>
          </p:cNvSpPr>
          <p:nvPr>
            <p:ph type="dt" sz="half" idx="10"/>
          </p:nvPr>
        </p:nvSpPr>
        <p:spPr>
          <a:ln/>
        </p:spPr>
        <p:txBody>
          <a:bodyPr/>
          <a:lstStyle>
            <a:lvl1pPr>
              <a:defRPr/>
            </a:lvl1pPr>
          </a:lstStyle>
          <a:p>
            <a:pPr>
              <a:defRPr/>
            </a:pPr>
            <a:endParaRPr lang="ru-RU" dirty="0"/>
          </a:p>
        </p:txBody>
      </p:sp>
      <p:sp>
        <p:nvSpPr>
          <p:cNvPr id="11" name="Inhaltsplatzhalter 3"/>
          <p:cNvSpPr>
            <a:spLocks noGrp="1"/>
          </p:cNvSpPr>
          <p:nvPr>
            <p:ph sz="quarter" idx="2" hasCustomPrompt="1"/>
          </p:nvPr>
        </p:nvSpPr>
        <p:spPr>
          <a:xfrm>
            <a:off x="3563888" y="2708920"/>
            <a:ext cx="5256262" cy="751136"/>
          </a:xfrm>
        </p:spPr>
        <p:txBody>
          <a:bodyPr lIns="144000"/>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Textmasterformat bearbeiten</a:t>
            </a:r>
          </a:p>
        </p:txBody>
      </p:sp>
      <p:sp>
        <p:nvSpPr>
          <p:cNvPr id="12" name="Inhaltsplatzhalter 4"/>
          <p:cNvSpPr>
            <a:spLocks noGrp="1"/>
          </p:cNvSpPr>
          <p:nvPr>
            <p:ph sz="quarter" idx="3" hasCustomPrompt="1"/>
          </p:nvPr>
        </p:nvSpPr>
        <p:spPr>
          <a:xfrm>
            <a:off x="683568" y="3789040"/>
            <a:ext cx="8136582" cy="2088233"/>
          </a:xfrm>
        </p:spPr>
        <p:txBody>
          <a:bodyPr/>
          <a:lstStyle/>
          <a:p>
            <a:pPr lvl="0"/>
            <a:r>
              <a:rPr lang="de-DE" dirty="0"/>
              <a:t>Textmasterformat bearbeiten</a:t>
            </a:r>
          </a:p>
        </p:txBody>
      </p:sp>
      <p:sp>
        <p:nvSpPr>
          <p:cNvPr id="10" name="Rectangle 7"/>
          <p:cNvSpPr txBox="1">
            <a:spLocks noChangeArrowheads="1"/>
          </p:cNvSpPr>
          <p:nvPr userDrawn="1"/>
        </p:nvSpPr>
        <p:spPr bwMode="auto">
          <a:xfrm>
            <a:off x="539552" y="6453336"/>
            <a:ext cx="47529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ru-RU"/>
            </a:defPPr>
            <a:lvl1pPr algn="l" rtl="0" fontAlgn="base">
              <a:spcBef>
                <a:spcPct val="0"/>
              </a:spcBef>
              <a:spcAft>
                <a:spcPct val="0"/>
              </a:spcAft>
              <a:buSzTx/>
              <a:defRPr sz="1100" b="1" kern="1200">
                <a:solidFill>
                  <a:srgbClr val="000857"/>
                </a:solidFill>
                <a:latin typeface="+mj-lt"/>
                <a:ea typeface="+mn-ea"/>
                <a:cs typeface="+mn-cs"/>
              </a:defRPr>
            </a:lvl1pPr>
            <a:lvl2pPr marL="457200" algn="l" rtl="0" fontAlgn="base">
              <a:spcBef>
                <a:spcPct val="20000"/>
              </a:spcBef>
              <a:spcAft>
                <a:spcPct val="0"/>
              </a:spcAft>
              <a:buSzPct val="60000"/>
              <a:defRPr kern="1200">
                <a:solidFill>
                  <a:srgbClr val="000857"/>
                </a:solidFill>
                <a:latin typeface="Times New Roman" pitchFamily="18" charset="0"/>
                <a:ea typeface="+mn-ea"/>
                <a:cs typeface="+mn-cs"/>
              </a:defRPr>
            </a:lvl2pPr>
            <a:lvl3pPr marL="914400" algn="l" rtl="0" fontAlgn="base">
              <a:spcBef>
                <a:spcPct val="20000"/>
              </a:spcBef>
              <a:spcAft>
                <a:spcPct val="0"/>
              </a:spcAft>
              <a:buSzPct val="60000"/>
              <a:defRPr kern="1200">
                <a:solidFill>
                  <a:srgbClr val="000857"/>
                </a:solidFill>
                <a:latin typeface="Times New Roman" pitchFamily="18" charset="0"/>
                <a:ea typeface="+mn-ea"/>
                <a:cs typeface="+mn-cs"/>
              </a:defRPr>
            </a:lvl3pPr>
            <a:lvl4pPr marL="1371600" algn="l" rtl="0" fontAlgn="base">
              <a:spcBef>
                <a:spcPct val="20000"/>
              </a:spcBef>
              <a:spcAft>
                <a:spcPct val="0"/>
              </a:spcAft>
              <a:buSzPct val="60000"/>
              <a:defRPr kern="1200">
                <a:solidFill>
                  <a:srgbClr val="000857"/>
                </a:solidFill>
                <a:latin typeface="Times New Roman" pitchFamily="18" charset="0"/>
                <a:ea typeface="+mn-ea"/>
                <a:cs typeface="+mn-cs"/>
              </a:defRPr>
            </a:lvl4pPr>
            <a:lvl5pPr marL="1828800" algn="l" rtl="0" fontAlgn="base">
              <a:spcBef>
                <a:spcPct val="20000"/>
              </a:spcBef>
              <a:spcAft>
                <a:spcPct val="0"/>
              </a:spcAft>
              <a:buSzPct val="60000"/>
              <a:defRPr kern="1200">
                <a:solidFill>
                  <a:srgbClr val="000857"/>
                </a:solidFill>
                <a:latin typeface="Times New Roman" pitchFamily="18" charset="0"/>
                <a:ea typeface="+mn-ea"/>
                <a:cs typeface="+mn-cs"/>
              </a:defRPr>
            </a:lvl5pPr>
            <a:lvl6pPr marL="2286000" algn="l" defTabSz="914400" rtl="0" eaLnBrk="1" latinLnBrk="0" hangingPunct="1">
              <a:defRPr kern="1200">
                <a:solidFill>
                  <a:srgbClr val="000857"/>
                </a:solidFill>
                <a:latin typeface="Times New Roman" pitchFamily="18" charset="0"/>
                <a:ea typeface="+mn-ea"/>
                <a:cs typeface="+mn-cs"/>
              </a:defRPr>
            </a:lvl6pPr>
            <a:lvl7pPr marL="2743200" algn="l" defTabSz="914400" rtl="0" eaLnBrk="1" latinLnBrk="0" hangingPunct="1">
              <a:defRPr kern="1200">
                <a:solidFill>
                  <a:srgbClr val="000857"/>
                </a:solidFill>
                <a:latin typeface="Times New Roman" pitchFamily="18" charset="0"/>
                <a:ea typeface="+mn-ea"/>
                <a:cs typeface="+mn-cs"/>
              </a:defRPr>
            </a:lvl7pPr>
            <a:lvl8pPr marL="3200400" algn="l" defTabSz="914400" rtl="0" eaLnBrk="1" latinLnBrk="0" hangingPunct="1">
              <a:defRPr kern="1200">
                <a:solidFill>
                  <a:srgbClr val="000857"/>
                </a:solidFill>
                <a:latin typeface="Times New Roman" pitchFamily="18" charset="0"/>
                <a:ea typeface="+mn-ea"/>
                <a:cs typeface="+mn-cs"/>
              </a:defRPr>
            </a:lvl8pPr>
            <a:lvl9pPr marL="3657600" algn="l" defTabSz="914400" rtl="0" eaLnBrk="1" latinLnBrk="0" hangingPunct="1">
              <a:defRPr kern="1200">
                <a:solidFill>
                  <a:srgbClr val="000857"/>
                </a:solidFill>
                <a:latin typeface="Times New Roman" pitchFamily="18" charset="0"/>
                <a:ea typeface="+mn-ea"/>
                <a:cs typeface="+mn-cs"/>
              </a:defRPr>
            </a:lvl9pPr>
          </a:lstStyle>
          <a:p>
            <a:pPr>
              <a:defRPr/>
            </a:pPr>
            <a:r>
              <a:rPr lang="de-DE" dirty="0" err="1"/>
              <a:t>Inhouse</a:t>
            </a:r>
            <a:r>
              <a:rPr lang="de-DE" dirty="0"/>
              <a:t>-Vortrag: </a:t>
            </a:r>
            <a:r>
              <a:rPr lang="de-DE" dirty="0" err="1"/>
              <a:t>Blockchain</a:t>
            </a:r>
            <a:endParaRPr lang="de-DE" dirty="0"/>
          </a:p>
        </p:txBody>
      </p:sp>
      <p:sp>
        <p:nvSpPr>
          <p:cNvPr id="13" name="1 Marcador de número de diapositiva"/>
          <p:cNvSpPr>
            <a:spLocks noGrp="1"/>
          </p:cNvSpPr>
          <p:nvPr>
            <p:ph type="sldNum" sz="quarter" idx="4"/>
          </p:nvPr>
        </p:nvSpPr>
        <p:spPr>
          <a:xfrm>
            <a:off x="0" y="6448251"/>
            <a:ext cx="467544" cy="365125"/>
          </a:xfrm>
          <a:prstGeom prst="rect">
            <a:avLst/>
          </a:prstGeom>
          <a:noFill/>
        </p:spPr>
        <p:txBody>
          <a:bodyPr vert="horz" lIns="91440" tIns="45720" rIns="91440" bIns="45720" rtlCol="0" anchor="ctr"/>
          <a:lstStyle>
            <a:lvl1pPr algn="r">
              <a:defRPr sz="1000" b="0">
                <a:solidFill>
                  <a:srgbClr val="000857"/>
                </a:solidFill>
                <a:latin typeface="Arial Narrow" pitchFamily="34" charset="0"/>
              </a:defRPr>
            </a:lvl1pPr>
          </a:lstStyle>
          <a:p>
            <a:fld id="{AB4742B0-B27C-4444-913B-6B5205775C50}" type="slidenum">
              <a:rPr lang="es-ES" smtClean="0"/>
              <a:pPr/>
              <a:t>‹#›</a:t>
            </a:fld>
            <a:endParaRPr lang="es-ES" dirty="0"/>
          </a:p>
        </p:txBody>
      </p:sp>
    </p:spTree>
    <p:extLst>
      <p:ext uri="{BB962C8B-B14F-4D97-AF65-F5344CB8AC3E}">
        <p14:creationId xmlns:p14="http://schemas.microsoft.com/office/powerpoint/2010/main" val="1476206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11BA-7F54-48CB-BDBD-7F6E6EA0FF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6AE279-FBC3-4249-80E4-A17B7CECB2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83E88-FEF5-4AE8-9A3D-667A70510662}"/>
              </a:ext>
            </a:extLst>
          </p:cNvPr>
          <p:cNvSpPr>
            <a:spLocks noGrp="1"/>
          </p:cNvSpPr>
          <p:nvPr>
            <p:ph type="dt" sz="half" idx="10"/>
          </p:nvPr>
        </p:nvSpPr>
        <p:spPr/>
        <p:txBody>
          <a:bodyPr/>
          <a:lstStyle/>
          <a:p>
            <a:fld id="{A792D50A-F9D9-4062-AB17-C2AC9B366368}" type="datetimeFigureOut">
              <a:rPr lang="en-US" smtClean="0"/>
              <a:t>8/4/2020</a:t>
            </a:fld>
            <a:endParaRPr lang="en-US" dirty="0"/>
          </a:p>
        </p:txBody>
      </p:sp>
      <p:sp>
        <p:nvSpPr>
          <p:cNvPr id="5" name="Footer Placeholder 4">
            <a:extLst>
              <a:ext uri="{FF2B5EF4-FFF2-40B4-BE49-F238E27FC236}">
                <a16:creationId xmlns:a16="http://schemas.microsoft.com/office/drawing/2014/main" id="{ADB64D5F-05AA-4282-8478-5DF1D012B9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E704D-1D14-458F-83E2-6D5397D8CAB2}"/>
              </a:ext>
            </a:extLst>
          </p:cNvPr>
          <p:cNvSpPr>
            <a:spLocks noGrp="1"/>
          </p:cNvSpPr>
          <p:nvPr>
            <p:ph type="sldNum" sz="quarter" idx="12"/>
          </p:nvPr>
        </p:nvSpPr>
        <p:spPr/>
        <p:txBody>
          <a:bodyPr/>
          <a:lstStyle/>
          <a:p>
            <a:fld id="{B7070B65-DD65-4FFB-BF8B-FC5006DA7A10}" type="slidenum">
              <a:rPr lang="en-US" smtClean="0"/>
              <a:t>‹#›</a:t>
            </a:fld>
            <a:endParaRPr lang="en-US" dirty="0"/>
          </a:p>
        </p:txBody>
      </p:sp>
    </p:spTree>
    <p:extLst>
      <p:ext uri="{BB962C8B-B14F-4D97-AF65-F5344CB8AC3E}">
        <p14:creationId xmlns:p14="http://schemas.microsoft.com/office/powerpoint/2010/main" val="1623586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A3EE7-8ACA-452C-9C30-B4C2E81FBAC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083C54-AF5A-47E4-A670-84CCCF1864C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2AD19-5C0D-41DF-909D-8B23FA2D3F60}"/>
              </a:ext>
            </a:extLst>
          </p:cNvPr>
          <p:cNvSpPr>
            <a:spLocks noGrp="1"/>
          </p:cNvSpPr>
          <p:nvPr>
            <p:ph type="dt" sz="half" idx="10"/>
          </p:nvPr>
        </p:nvSpPr>
        <p:spPr/>
        <p:txBody>
          <a:bodyPr/>
          <a:lstStyle/>
          <a:p>
            <a:fld id="{A792D50A-F9D9-4062-AB17-C2AC9B366368}" type="datetimeFigureOut">
              <a:rPr lang="en-US" smtClean="0"/>
              <a:t>8/4/2020</a:t>
            </a:fld>
            <a:endParaRPr lang="en-US" dirty="0"/>
          </a:p>
        </p:txBody>
      </p:sp>
      <p:sp>
        <p:nvSpPr>
          <p:cNvPr id="5" name="Footer Placeholder 4">
            <a:extLst>
              <a:ext uri="{FF2B5EF4-FFF2-40B4-BE49-F238E27FC236}">
                <a16:creationId xmlns:a16="http://schemas.microsoft.com/office/drawing/2014/main" id="{A0E49E00-27D4-493C-AC46-AA1B0B06F0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EEABAC-5CEB-43C8-8B76-14253AADC065}"/>
              </a:ext>
            </a:extLst>
          </p:cNvPr>
          <p:cNvSpPr>
            <a:spLocks noGrp="1"/>
          </p:cNvSpPr>
          <p:nvPr>
            <p:ph type="sldNum" sz="quarter" idx="12"/>
          </p:nvPr>
        </p:nvSpPr>
        <p:spPr/>
        <p:txBody>
          <a:bodyPr/>
          <a:lstStyle/>
          <a:p>
            <a:fld id="{B7070B65-DD65-4FFB-BF8B-FC5006DA7A10}" type="slidenum">
              <a:rPr lang="en-US" smtClean="0"/>
              <a:t>‹#›</a:t>
            </a:fld>
            <a:endParaRPr lang="en-US" dirty="0"/>
          </a:p>
        </p:txBody>
      </p:sp>
    </p:spTree>
    <p:extLst>
      <p:ext uri="{BB962C8B-B14F-4D97-AF65-F5344CB8AC3E}">
        <p14:creationId xmlns:p14="http://schemas.microsoft.com/office/powerpoint/2010/main" val="42436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rIns="36000" bIns="36000">
            <a:normAutofit/>
          </a:bodyPr>
          <a:lstStyle>
            <a:lvl1pPr>
              <a:spcBef>
                <a:spcPts val="600"/>
              </a:spcBef>
              <a:spcAft>
                <a:spcPts val="600"/>
              </a:spcAft>
              <a:defRPr/>
            </a:lvl1pPr>
            <a:lvl2pPr>
              <a:spcBef>
                <a:spcPts val="600"/>
              </a:spcBef>
              <a:spcAft>
                <a:spcPts val="300"/>
              </a:spcAft>
              <a:defRPr/>
            </a:lvl2pPr>
            <a:lvl3pPr marL="1163638" indent="-265113">
              <a:spcBef>
                <a:spcPts val="600"/>
              </a:spcBef>
              <a:spcAft>
                <a:spcPts val="300"/>
              </a:spcAft>
              <a:buFont typeface="+mj-lt"/>
              <a:buAutoNum type="arabicPeriod"/>
              <a:defRPr/>
            </a:lvl3pPr>
            <a:lvl4pPr marL="1438275" indent="-274638">
              <a:spcBef>
                <a:spcPts val="0"/>
              </a:spcBef>
              <a:spcAft>
                <a:spcPts val="300"/>
              </a:spcAft>
              <a:buFont typeface="+mj-lt"/>
              <a:buAutoNum type="alphaLcPeriod"/>
              <a:defRPr sz="1400">
                <a:solidFill>
                  <a:srgbClr val="000857"/>
                </a:solidFill>
              </a:defRPr>
            </a:lvl4pPr>
            <a:lvl5pPr marL="1706563" indent="-228600">
              <a:spcBef>
                <a:spcPts val="0"/>
              </a:spcBef>
              <a:spcAft>
                <a:spcPts val="0"/>
              </a:spcAft>
              <a:buFont typeface="Wingdings" pitchFamily="2" charset="2"/>
              <a:buChar char="§"/>
              <a:defRPr sz="1400">
                <a:solidFill>
                  <a:srgbClr val="000857"/>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de-DE" dirty="0"/>
          </a:p>
        </p:txBody>
      </p:sp>
      <p:sp>
        <p:nvSpPr>
          <p:cNvPr id="4" name="Rectangle 5"/>
          <p:cNvSpPr>
            <a:spLocks noGrp="1" noChangeArrowheads="1"/>
          </p:cNvSpPr>
          <p:nvPr>
            <p:ph type="dt" sz="half" idx="10"/>
          </p:nvPr>
        </p:nvSpPr>
        <p:spPr>
          <a:ln/>
        </p:spPr>
        <p:txBody>
          <a:bodyPr/>
          <a:lstStyle>
            <a:lvl1pPr>
              <a:defRPr/>
            </a:lvl1pPr>
          </a:lstStyle>
          <a:p>
            <a:pPr>
              <a:defRPr/>
            </a:pPr>
            <a:endParaRPr lang="ru-RU" dirty="0"/>
          </a:p>
        </p:txBody>
      </p:sp>
      <p:sp>
        <p:nvSpPr>
          <p:cNvPr id="7" name="Title 6"/>
          <p:cNvSpPr>
            <a:spLocks noGrp="1" noChangeArrowheads="1"/>
          </p:cNvSpPr>
          <p:nvPr>
            <p:ph type="title"/>
          </p:nvPr>
        </p:nvSpPr>
        <p:spPr bwMode="auto">
          <a:xfrm>
            <a:off x="539552" y="620688"/>
            <a:ext cx="8604448" cy="359792"/>
          </a:xfrm>
          <a:prstGeom prst="rect">
            <a:avLst/>
          </a:prstGeom>
          <a:solidFill>
            <a:srgbClr val="000857"/>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ru-RU" dirty="0"/>
          </a:p>
        </p:txBody>
      </p:sp>
      <p:sp>
        <p:nvSpPr>
          <p:cNvPr id="8" name="Footer Placeholder 7"/>
          <p:cNvSpPr>
            <a:spLocks noGrp="1" noChangeArrowheads="1"/>
          </p:cNvSpPr>
          <p:nvPr>
            <p:ph type="ftr" sz="quarter" idx="3"/>
          </p:nvPr>
        </p:nvSpPr>
        <p:spPr bwMode="auto">
          <a:xfrm>
            <a:off x="539552" y="6453336"/>
            <a:ext cx="47529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spcBef>
                <a:spcPct val="0"/>
              </a:spcBef>
              <a:buSzTx/>
              <a:defRPr sz="1100" b="1">
                <a:latin typeface="+mj-lt"/>
              </a:defRPr>
            </a:lvl1pPr>
          </a:lstStyle>
          <a:p>
            <a:pPr>
              <a:defRPr/>
            </a:pPr>
            <a:r>
              <a:rPr lang="de-DE"/>
              <a:t>GDPR Workshop at Innoplexus</a:t>
            </a:r>
            <a:endParaRPr lang="de-DE" dirty="0"/>
          </a:p>
        </p:txBody>
      </p:sp>
      <p:sp>
        <p:nvSpPr>
          <p:cNvPr id="9" name="1 Marcador de número de diapositiva"/>
          <p:cNvSpPr>
            <a:spLocks noGrp="1"/>
          </p:cNvSpPr>
          <p:nvPr>
            <p:ph type="sldNum" sz="quarter" idx="4"/>
          </p:nvPr>
        </p:nvSpPr>
        <p:spPr>
          <a:xfrm>
            <a:off x="0" y="6448251"/>
            <a:ext cx="467544" cy="365125"/>
          </a:xfrm>
          <a:prstGeom prst="rect">
            <a:avLst/>
          </a:prstGeom>
          <a:noFill/>
        </p:spPr>
        <p:txBody>
          <a:bodyPr vert="horz" lIns="91440" tIns="45720" rIns="91440" bIns="45720" rtlCol="0" anchor="ctr"/>
          <a:lstStyle>
            <a:lvl1pPr algn="r">
              <a:defRPr sz="1000" b="0">
                <a:solidFill>
                  <a:srgbClr val="000857"/>
                </a:solidFill>
                <a:latin typeface="Arial Narrow" pitchFamily="34" charset="0"/>
              </a:defRPr>
            </a:lvl1pPr>
          </a:lstStyle>
          <a:p>
            <a:fld id="{AB4742B0-B27C-4444-913B-6B5205775C50}" type="slidenum">
              <a:rPr lang="es-ES" smtClean="0"/>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rIns="36000" bIns="36000">
            <a:normAutofit/>
          </a:bodyPr>
          <a:lstStyle>
            <a:lvl1pPr>
              <a:spcBef>
                <a:spcPts val="600"/>
              </a:spcBef>
              <a:spcAft>
                <a:spcPts val="600"/>
              </a:spcAft>
              <a:defRPr/>
            </a:lvl1pPr>
            <a:lvl2pPr>
              <a:spcBef>
                <a:spcPts val="600"/>
              </a:spcBef>
              <a:spcAft>
                <a:spcPts val="300"/>
              </a:spcAft>
              <a:defRPr baseline="0"/>
            </a:lvl2pPr>
            <a:lvl3pPr marL="1184275" indent="-285750">
              <a:spcBef>
                <a:spcPts val="600"/>
              </a:spcBef>
              <a:spcAft>
                <a:spcPts val="300"/>
              </a:spcAft>
              <a:buFontTx/>
              <a:buBlip>
                <a:blip r:embed="rId2"/>
              </a:buBlip>
              <a:defRPr baseline="0"/>
            </a:lvl3pPr>
            <a:lvl4pPr marL="1449387" indent="-285750">
              <a:spcBef>
                <a:spcPts val="0"/>
              </a:spcBef>
              <a:spcAft>
                <a:spcPts val="300"/>
              </a:spcAft>
              <a:buFontTx/>
              <a:buBlip>
                <a:blip r:embed="rId2"/>
              </a:buBlip>
              <a:defRPr sz="1400" baseline="0">
                <a:solidFill>
                  <a:srgbClr val="000857"/>
                </a:solidFill>
              </a:defRPr>
            </a:lvl4pPr>
            <a:lvl5pPr marL="1706563" indent="-228600">
              <a:spcBef>
                <a:spcPts val="0"/>
              </a:spcBef>
              <a:spcAft>
                <a:spcPts val="0"/>
              </a:spcAft>
              <a:buFontTx/>
              <a:buBlip>
                <a:blip r:embed="rId2"/>
              </a:buBlip>
              <a:defRPr sz="1400" baseline="0">
                <a:solidFill>
                  <a:srgbClr val="000857"/>
                </a:solidFill>
              </a:defRPr>
            </a:lvl5pPr>
          </a:lstStyle>
          <a:p>
            <a:pPr lvl="0"/>
            <a:r>
              <a:rPr lang="es-ES" dirty="0"/>
              <a:t>Haga clic para modificar el estilo de texto del patrón</a:t>
            </a:r>
          </a:p>
          <a:p>
            <a:pPr lvl="1"/>
            <a:r>
              <a:rPr lang="es-ES" dirty="0"/>
              <a:t>Line </a:t>
            </a:r>
            <a:r>
              <a:rPr lang="es-ES" dirty="0" err="1"/>
              <a:t>with</a:t>
            </a:r>
            <a:r>
              <a:rPr lang="es-ES" dirty="0"/>
              <a:t> </a:t>
            </a:r>
            <a:r>
              <a:rPr lang="es-ES" dirty="0" err="1"/>
              <a:t>arrow</a:t>
            </a:r>
            <a:r>
              <a:rPr lang="es-ES" dirty="0"/>
              <a:t> </a:t>
            </a:r>
            <a:r>
              <a:rPr lang="es-ES" dirty="0" err="1"/>
              <a:t>bullet</a:t>
            </a:r>
            <a:endParaRPr lang="es-ES" dirty="0"/>
          </a:p>
          <a:p>
            <a:pPr lvl="2"/>
            <a:r>
              <a:rPr lang="es-ES" dirty="0" err="1"/>
              <a:t>Indented</a:t>
            </a:r>
            <a:r>
              <a:rPr lang="es-ES" dirty="0"/>
              <a:t> </a:t>
            </a:r>
            <a:r>
              <a:rPr lang="es-ES" dirty="0" err="1"/>
              <a:t>arrow</a:t>
            </a:r>
            <a:r>
              <a:rPr lang="es-ES" dirty="0"/>
              <a:t> </a:t>
            </a:r>
            <a:r>
              <a:rPr lang="es-ES" dirty="0" err="1"/>
              <a:t>bullet</a:t>
            </a:r>
            <a:endParaRPr lang="es-ES" dirty="0"/>
          </a:p>
          <a:p>
            <a:pPr lvl="3"/>
            <a:r>
              <a:rPr lang="es-ES" dirty="0" err="1"/>
              <a:t>Another</a:t>
            </a:r>
            <a:r>
              <a:rPr lang="es-ES" dirty="0"/>
              <a:t> </a:t>
            </a:r>
            <a:r>
              <a:rPr lang="es-ES" dirty="0" err="1"/>
              <a:t>indent</a:t>
            </a:r>
            <a:endParaRPr lang="es-ES" dirty="0"/>
          </a:p>
          <a:p>
            <a:pPr lvl="4"/>
            <a:r>
              <a:rPr lang="es-ES" dirty="0" err="1"/>
              <a:t>One</a:t>
            </a:r>
            <a:r>
              <a:rPr lang="es-ES" dirty="0"/>
              <a:t> more </a:t>
            </a:r>
            <a:r>
              <a:rPr lang="es-ES" dirty="0" err="1"/>
              <a:t>indent</a:t>
            </a:r>
            <a:endParaRPr lang="es-ES" dirty="0"/>
          </a:p>
        </p:txBody>
      </p:sp>
      <p:sp>
        <p:nvSpPr>
          <p:cNvPr id="4" name="Rectangle 5"/>
          <p:cNvSpPr>
            <a:spLocks noGrp="1" noChangeArrowheads="1"/>
          </p:cNvSpPr>
          <p:nvPr>
            <p:ph type="dt" sz="half" idx="10"/>
          </p:nvPr>
        </p:nvSpPr>
        <p:spPr>
          <a:ln/>
        </p:spPr>
        <p:txBody>
          <a:bodyPr/>
          <a:lstStyle>
            <a:lvl1pPr>
              <a:defRPr/>
            </a:lvl1pPr>
          </a:lstStyle>
          <a:p>
            <a:pPr>
              <a:defRPr/>
            </a:pPr>
            <a:endParaRPr lang="ru-RU" dirty="0"/>
          </a:p>
        </p:txBody>
      </p:sp>
      <p:sp>
        <p:nvSpPr>
          <p:cNvPr id="7" name="Title 6"/>
          <p:cNvSpPr>
            <a:spLocks noGrp="1" noChangeArrowheads="1"/>
          </p:cNvSpPr>
          <p:nvPr>
            <p:ph type="title"/>
          </p:nvPr>
        </p:nvSpPr>
        <p:spPr bwMode="auto">
          <a:xfrm>
            <a:off x="539552" y="620688"/>
            <a:ext cx="8604448" cy="359792"/>
          </a:xfrm>
          <a:prstGeom prst="rect">
            <a:avLst/>
          </a:prstGeom>
          <a:solidFill>
            <a:srgbClr val="000857"/>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ru-RU" dirty="0"/>
          </a:p>
        </p:txBody>
      </p:sp>
      <p:sp>
        <p:nvSpPr>
          <p:cNvPr id="8" name="Footer Placeholder 7"/>
          <p:cNvSpPr>
            <a:spLocks noGrp="1" noChangeArrowheads="1"/>
          </p:cNvSpPr>
          <p:nvPr>
            <p:ph type="ftr" sz="quarter" idx="3"/>
          </p:nvPr>
        </p:nvSpPr>
        <p:spPr bwMode="auto">
          <a:xfrm>
            <a:off x="539552" y="6453336"/>
            <a:ext cx="47529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spcBef>
                <a:spcPct val="0"/>
              </a:spcBef>
              <a:buSzTx/>
              <a:defRPr sz="1100" b="1">
                <a:latin typeface="+mj-lt"/>
              </a:defRPr>
            </a:lvl1pPr>
          </a:lstStyle>
          <a:p>
            <a:pPr>
              <a:defRPr/>
            </a:pPr>
            <a:r>
              <a:rPr lang="de-DE"/>
              <a:t>GDPR Workshop at Innoplexus</a:t>
            </a:r>
            <a:endParaRPr lang="de-DE" dirty="0"/>
          </a:p>
        </p:txBody>
      </p:sp>
      <p:sp>
        <p:nvSpPr>
          <p:cNvPr id="9" name="1 Marcador de número de diapositiva"/>
          <p:cNvSpPr>
            <a:spLocks noGrp="1"/>
          </p:cNvSpPr>
          <p:nvPr>
            <p:ph type="sldNum" sz="quarter" idx="4"/>
          </p:nvPr>
        </p:nvSpPr>
        <p:spPr>
          <a:xfrm>
            <a:off x="0" y="6448251"/>
            <a:ext cx="467544" cy="365125"/>
          </a:xfrm>
          <a:prstGeom prst="rect">
            <a:avLst/>
          </a:prstGeom>
          <a:noFill/>
        </p:spPr>
        <p:txBody>
          <a:bodyPr vert="horz" lIns="91440" tIns="45720" rIns="91440" bIns="45720" rtlCol="0" anchor="ctr"/>
          <a:lstStyle>
            <a:lvl1pPr algn="r">
              <a:defRPr sz="1000" b="0">
                <a:solidFill>
                  <a:srgbClr val="000857"/>
                </a:solidFill>
                <a:latin typeface="Arial Narrow" pitchFamily="34" charset="0"/>
              </a:defRPr>
            </a:lvl1pPr>
          </a:lstStyle>
          <a:p>
            <a:fld id="{AB4742B0-B27C-4444-913B-6B5205775C50}" type="slidenum">
              <a:rPr lang="es-ES" smtClean="0"/>
              <a:pPr/>
              <a:t>‹#›</a:t>
            </a:fld>
            <a:endParaRPr lang="es-ES" dirty="0"/>
          </a:p>
        </p:txBody>
      </p:sp>
    </p:spTree>
    <p:extLst>
      <p:ext uri="{BB962C8B-B14F-4D97-AF65-F5344CB8AC3E}">
        <p14:creationId xmlns:p14="http://schemas.microsoft.com/office/powerpoint/2010/main" val="204586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s and Letters">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rIns="36000" bIns="36000">
            <a:noAutofit/>
          </a:bodyPr>
          <a:lstStyle>
            <a:lvl1pPr marL="357188" indent="-357188">
              <a:spcBef>
                <a:spcPts val="1200"/>
              </a:spcBef>
              <a:spcAft>
                <a:spcPts val="600"/>
              </a:spcAft>
              <a:buFont typeface="+mj-lt"/>
              <a:buAutoNum type="romanUcPeriod"/>
              <a:defRPr b="1"/>
            </a:lvl1pPr>
            <a:lvl2pPr marL="623888" indent="-266700">
              <a:spcBef>
                <a:spcPts val="600"/>
              </a:spcBef>
              <a:spcAft>
                <a:spcPts val="0"/>
              </a:spcAft>
              <a:buFont typeface="+mj-lt"/>
              <a:buAutoNum type="arabicPeriod"/>
              <a:defRPr/>
            </a:lvl2pPr>
            <a:lvl3pPr marL="898525" indent="-274638">
              <a:spcBef>
                <a:spcPts val="600"/>
              </a:spcBef>
              <a:spcAft>
                <a:spcPts val="300"/>
              </a:spcAft>
              <a:buFont typeface="+mj-lt"/>
              <a:buAutoNum type="alphaLcPeriod"/>
              <a:defRPr sz="1600"/>
            </a:lvl3pPr>
            <a:lvl4pPr marL="1073150" indent="-174625">
              <a:spcBef>
                <a:spcPts val="0"/>
              </a:spcBef>
              <a:spcAft>
                <a:spcPts val="300"/>
              </a:spcAft>
              <a:buFont typeface="Wingdings" pitchFamily="2" charset="2"/>
              <a:buChar char="§"/>
              <a:defRPr sz="1400">
                <a:solidFill>
                  <a:srgbClr val="000857"/>
                </a:solidFill>
              </a:defRPr>
            </a:lvl4pPr>
            <a:lvl5pPr marL="1258888" indent="-185738">
              <a:spcBef>
                <a:spcPts val="0"/>
              </a:spcBef>
              <a:spcAft>
                <a:spcPts val="0"/>
              </a:spcAft>
              <a:buFont typeface="Wingdings" pitchFamily="2" charset="2"/>
              <a:buChar char="§"/>
              <a:defRPr sz="1400">
                <a:solidFill>
                  <a:srgbClr val="000857"/>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a:p>
            <a:pPr lvl="4"/>
            <a:endParaRPr lang="es-ES" dirty="0"/>
          </a:p>
        </p:txBody>
      </p:sp>
      <p:sp>
        <p:nvSpPr>
          <p:cNvPr id="4" name="Rectangle 5"/>
          <p:cNvSpPr>
            <a:spLocks noGrp="1" noChangeArrowheads="1"/>
          </p:cNvSpPr>
          <p:nvPr>
            <p:ph type="dt" sz="half" idx="10"/>
          </p:nvPr>
        </p:nvSpPr>
        <p:spPr>
          <a:ln/>
        </p:spPr>
        <p:txBody>
          <a:bodyPr/>
          <a:lstStyle>
            <a:lvl1pPr>
              <a:defRPr/>
            </a:lvl1pPr>
          </a:lstStyle>
          <a:p>
            <a:pPr>
              <a:defRPr/>
            </a:pPr>
            <a:endParaRPr lang="ru-RU" dirty="0"/>
          </a:p>
        </p:txBody>
      </p:sp>
      <p:sp>
        <p:nvSpPr>
          <p:cNvPr id="7" name="Title 6"/>
          <p:cNvSpPr>
            <a:spLocks noGrp="1" noChangeArrowheads="1"/>
          </p:cNvSpPr>
          <p:nvPr>
            <p:ph type="title"/>
          </p:nvPr>
        </p:nvSpPr>
        <p:spPr bwMode="auto">
          <a:xfrm>
            <a:off x="539552" y="620688"/>
            <a:ext cx="8604448" cy="359792"/>
          </a:xfrm>
          <a:prstGeom prst="rect">
            <a:avLst/>
          </a:prstGeom>
          <a:solidFill>
            <a:srgbClr val="000857"/>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ru-RU" dirty="0"/>
          </a:p>
        </p:txBody>
      </p:sp>
      <p:sp>
        <p:nvSpPr>
          <p:cNvPr id="8" name="Footer Placeholder 7"/>
          <p:cNvSpPr>
            <a:spLocks noGrp="1" noChangeArrowheads="1"/>
          </p:cNvSpPr>
          <p:nvPr>
            <p:ph type="ftr" sz="quarter" idx="3"/>
          </p:nvPr>
        </p:nvSpPr>
        <p:spPr bwMode="auto">
          <a:xfrm>
            <a:off x="539552" y="6453336"/>
            <a:ext cx="47529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spcBef>
                <a:spcPct val="0"/>
              </a:spcBef>
              <a:buSzTx/>
              <a:defRPr sz="1100" b="1">
                <a:latin typeface="+mj-lt"/>
              </a:defRPr>
            </a:lvl1pPr>
          </a:lstStyle>
          <a:p>
            <a:pPr>
              <a:defRPr/>
            </a:pPr>
            <a:r>
              <a:rPr lang="de-DE"/>
              <a:t>GDPR Workshop at Innoplexus</a:t>
            </a:r>
            <a:endParaRPr lang="de-DE" dirty="0"/>
          </a:p>
        </p:txBody>
      </p:sp>
      <p:sp>
        <p:nvSpPr>
          <p:cNvPr id="9" name="1 Marcador de número de diapositiva"/>
          <p:cNvSpPr>
            <a:spLocks noGrp="1"/>
          </p:cNvSpPr>
          <p:nvPr>
            <p:ph type="sldNum" sz="quarter" idx="4"/>
          </p:nvPr>
        </p:nvSpPr>
        <p:spPr>
          <a:xfrm>
            <a:off x="0" y="6448251"/>
            <a:ext cx="467544" cy="365125"/>
          </a:xfrm>
          <a:prstGeom prst="rect">
            <a:avLst/>
          </a:prstGeom>
          <a:noFill/>
        </p:spPr>
        <p:txBody>
          <a:bodyPr vert="horz" lIns="91440" tIns="45720" rIns="91440" bIns="45720" rtlCol="0" anchor="ctr"/>
          <a:lstStyle>
            <a:lvl1pPr algn="r">
              <a:defRPr sz="1000" b="0">
                <a:solidFill>
                  <a:srgbClr val="000857"/>
                </a:solidFill>
                <a:latin typeface="Arial Narrow" pitchFamily="34" charset="0"/>
              </a:defRPr>
            </a:lvl1pPr>
          </a:lstStyle>
          <a:p>
            <a:fld id="{AB4742B0-B27C-4444-913B-6B5205775C50}" type="slidenum">
              <a:rPr lang="es-ES" smtClean="0"/>
              <a:pPr/>
              <a:t>‹#›</a:t>
            </a:fld>
            <a:endParaRPr lang="es-ES" dirty="0"/>
          </a:p>
        </p:txBody>
      </p:sp>
    </p:spTree>
    <p:extLst>
      <p:ext uri="{BB962C8B-B14F-4D97-AF65-F5344CB8AC3E}">
        <p14:creationId xmlns:p14="http://schemas.microsoft.com/office/powerpoint/2010/main" val="17326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a:t>Haga clic para modificar el estilo de título del patrón</a:t>
            </a:r>
            <a:endParaRPr lang="de-DE" dirty="0"/>
          </a:p>
        </p:txBody>
      </p:sp>
      <p:sp>
        <p:nvSpPr>
          <p:cNvPr id="3" name="Inhaltsplatzhalter 2"/>
          <p:cNvSpPr>
            <a:spLocks noGrp="1"/>
          </p:cNvSpPr>
          <p:nvPr>
            <p:ph sz="half" idx="1"/>
          </p:nvPr>
        </p:nvSpPr>
        <p:spPr>
          <a:xfrm>
            <a:off x="467544" y="1196752"/>
            <a:ext cx="4099694" cy="4896073"/>
          </a:xfrm>
        </p:spPr>
        <p:txBody>
          <a:bodyPr/>
          <a:lstStyle>
            <a:lvl1pPr>
              <a:defRPr sz="2800"/>
            </a:lvl1pPr>
            <a:lvl2pPr>
              <a:defRPr sz="2400"/>
            </a:lvl2pPr>
            <a:lvl3pPr>
              <a:defRPr sz="2000"/>
            </a:lvl3pPr>
            <a:lvl4pPr>
              <a:defRPr sz="2000"/>
            </a:lvl4pPr>
            <a:lvl5pPr marL="2057400" indent="-228600">
              <a:buFont typeface="Wingdings" pitchFamily="2" charset="2"/>
              <a:buChar char="§"/>
              <a:defRPr sz="2000">
                <a:solidFill>
                  <a:srgbClr val="000857"/>
                </a:solidFill>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de-DE" dirty="0"/>
          </a:p>
        </p:txBody>
      </p:sp>
      <p:sp>
        <p:nvSpPr>
          <p:cNvPr id="4" name="Inhaltsplatzhalter 3"/>
          <p:cNvSpPr>
            <a:spLocks noGrp="1"/>
          </p:cNvSpPr>
          <p:nvPr>
            <p:ph sz="half" idx="2"/>
          </p:nvPr>
        </p:nvSpPr>
        <p:spPr>
          <a:xfrm>
            <a:off x="4719638" y="1196752"/>
            <a:ext cx="4100512" cy="4896073"/>
          </a:xfrm>
        </p:spPr>
        <p:txBody>
          <a:bodyPr/>
          <a:lstStyle>
            <a:lvl1pPr>
              <a:defRPr sz="2800"/>
            </a:lvl1pPr>
            <a:lvl2pPr>
              <a:defRPr sz="2400"/>
            </a:lvl2pPr>
            <a:lvl3pPr>
              <a:defRPr sz="2000"/>
            </a:lvl3pPr>
            <a:lvl4pPr>
              <a:defRPr sz="2000"/>
            </a:lvl4pPr>
            <a:lvl5pPr marL="2057400" indent="-228600">
              <a:buFont typeface="Wingdings" pitchFamily="2" charset="2"/>
              <a:buChar char="§"/>
              <a:defRPr sz="2000">
                <a:solidFill>
                  <a:srgbClr val="000857"/>
                </a:solidFill>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de-DE" dirty="0"/>
          </a:p>
        </p:txBody>
      </p:sp>
      <p:sp>
        <p:nvSpPr>
          <p:cNvPr id="5" name="Rectangle 5"/>
          <p:cNvSpPr>
            <a:spLocks noGrp="1" noChangeArrowheads="1"/>
          </p:cNvSpPr>
          <p:nvPr>
            <p:ph type="dt" sz="half" idx="10"/>
          </p:nvPr>
        </p:nvSpPr>
        <p:spPr>
          <a:ln/>
        </p:spPr>
        <p:txBody>
          <a:bodyPr/>
          <a:lstStyle>
            <a:lvl1pPr>
              <a:defRPr/>
            </a:lvl1pPr>
          </a:lstStyle>
          <a:p>
            <a:pPr>
              <a:defRPr/>
            </a:pPr>
            <a:endParaRPr lang="ru-RU" dirty="0"/>
          </a:p>
        </p:txBody>
      </p:sp>
      <p:sp>
        <p:nvSpPr>
          <p:cNvPr id="6" name="Rectangle 7"/>
          <p:cNvSpPr>
            <a:spLocks noGrp="1" noChangeArrowheads="1"/>
          </p:cNvSpPr>
          <p:nvPr>
            <p:ph type="ftr" sz="quarter" idx="11"/>
          </p:nvPr>
        </p:nvSpPr>
        <p:spPr>
          <a:ln/>
        </p:spPr>
        <p:txBody>
          <a:bodyPr/>
          <a:lstStyle>
            <a:lvl1pPr>
              <a:defRPr/>
            </a:lvl1pPr>
          </a:lstStyle>
          <a:p>
            <a:pPr>
              <a:defRPr/>
            </a:pPr>
            <a:r>
              <a:rPr lang="de-DE"/>
              <a:t>GDPR Workshop at Innoplexus</a:t>
            </a:r>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Inhalt und 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7544" y="1196752"/>
            <a:ext cx="4099694" cy="4896073"/>
          </a:xfrm>
        </p:spPr>
        <p:txBody>
          <a:bodyPr/>
          <a:lstStyle>
            <a:lvl5pPr marL="2057400" indent="-228600">
              <a:buFont typeface="Wingdings" pitchFamily="2" charset="2"/>
              <a:buChar cha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de-DE" dirty="0"/>
          </a:p>
        </p:txBody>
      </p:sp>
      <p:sp>
        <p:nvSpPr>
          <p:cNvPr id="4" name="Inhaltsplatzhalter 3"/>
          <p:cNvSpPr>
            <a:spLocks noGrp="1"/>
          </p:cNvSpPr>
          <p:nvPr>
            <p:ph sz="quarter" idx="2"/>
          </p:nvPr>
        </p:nvSpPr>
        <p:spPr>
          <a:xfrm>
            <a:off x="4719638" y="1196752"/>
            <a:ext cx="4100512" cy="2551336"/>
          </a:xfrm>
        </p:spPr>
        <p:txBody>
          <a:bodyPr/>
          <a:lstStyle>
            <a:lvl5pPr marL="2057400" indent="-228600">
              <a:buFont typeface="Wingdings" pitchFamily="2" charset="2"/>
              <a:buChar cha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de-DE" dirty="0"/>
          </a:p>
        </p:txBody>
      </p:sp>
      <p:sp>
        <p:nvSpPr>
          <p:cNvPr id="5" name="Inhaltsplatzhalter 4"/>
          <p:cNvSpPr>
            <a:spLocks noGrp="1"/>
          </p:cNvSpPr>
          <p:nvPr>
            <p:ph sz="quarter" idx="3"/>
          </p:nvPr>
        </p:nvSpPr>
        <p:spPr>
          <a:xfrm>
            <a:off x="4719638" y="3900488"/>
            <a:ext cx="4100512" cy="2192337"/>
          </a:xfrm>
        </p:spPr>
        <p:txBody>
          <a:bodyPr/>
          <a:lstStyle>
            <a:lvl5pPr marL="2057400" indent="-228600">
              <a:buFont typeface="Wingdings" pitchFamily="2" charset="2"/>
              <a:buChar cha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de-DE" dirty="0"/>
          </a:p>
        </p:txBody>
      </p:sp>
      <p:sp>
        <p:nvSpPr>
          <p:cNvPr id="6" name="Rectangle 5"/>
          <p:cNvSpPr>
            <a:spLocks noGrp="1" noChangeArrowheads="1"/>
          </p:cNvSpPr>
          <p:nvPr>
            <p:ph type="dt" sz="half" idx="10"/>
          </p:nvPr>
        </p:nvSpPr>
        <p:spPr>
          <a:ln/>
        </p:spPr>
        <p:txBody>
          <a:bodyPr/>
          <a:lstStyle>
            <a:lvl1pPr>
              <a:defRPr>
                <a:solidFill>
                  <a:srgbClr val="000857"/>
                </a:solidFill>
              </a:defRPr>
            </a:lvl1pPr>
          </a:lstStyle>
          <a:p>
            <a:pPr>
              <a:defRPr/>
            </a:pPr>
            <a:endParaRPr lang="ru-RU" dirty="0"/>
          </a:p>
        </p:txBody>
      </p:sp>
      <p:sp>
        <p:nvSpPr>
          <p:cNvPr id="7" name="Rectangle 7"/>
          <p:cNvSpPr>
            <a:spLocks noGrp="1" noChangeArrowheads="1"/>
          </p:cNvSpPr>
          <p:nvPr>
            <p:ph type="ftr" sz="quarter" idx="11"/>
          </p:nvPr>
        </p:nvSpPr>
        <p:spPr>
          <a:ln/>
        </p:spPr>
        <p:txBody>
          <a:bodyPr/>
          <a:lstStyle>
            <a:lvl1pPr>
              <a:defRPr>
                <a:solidFill>
                  <a:srgbClr val="000857"/>
                </a:solidFill>
              </a:defRPr>
            </a:lvl1pPr>
          </a:lstStyle>
          <a:p>
            <a:pPr>
              <a:defRPr/>
            </a:pPr>
            <a:r>
              <a:rPr lang="de-DE"/>
              <a:t>GDPR Workshop at Innoplexus</a:t>
            </a:r>
            <a:endParaRPr lang="de-DE" dirty="0"/>
          </a:p>
        </p:txBody>
      </p:sp>
      <p:sp>
        <p:nvSpPr>
          <p:cNvPr id="9" name="Titel 8"/>
          <p:cNvSpPr>
            <a:spLocks noGrp="1"/>
          </p:cNvSpPr>
          <p:nvPr>
            <p:ph type="title"/>
          </p:nvPr>
        </p:nvSpPr>
        <p:spPr/>
        <p:txBody>
          <a:bodyPr/>
          <a:lstStyle>
            <a:lvl1pPr>
              <a:defRPr sz="2000"/>
            </a:lvl1pPr>
          </a:lstStyle>
          <a:p>
            <a:r>
              <a:rPr lang="es-ES"/>
              <a:t>Haga clic para modificar el estilo de título del patrón</a:t>
            </a:r>
            <a:endParaRPr lang="en-US" dirty="0"/>
          </a:p>
        </p:txBody>
      </p:sp>
      <p:sp>
        <p:nvSpPr>
          <p:cNvPr id="13" name="1 Marcador de número de diapositiva"/>
          <p:cNvSpPr>
            <a:spLocks noGrp="1"/>
          </p:cNvSpPr>
          <p:nvPr>
            <p:ph type="sldNum" sz="quarter" idx="4"/>
          </p:nvPr>
        </p:nvSpPr>
        <p:spPr>
          <a:xfrm>
            <a:off x="0" y="6448251"/>
            <a:ext cx="467544" cy="365125"/>
          </a:xfrm>
          <a:prstGeom prst="rect">
            <a:avLst/>
          </a:prstGeom>
          <a:noFill/>
        </p:spPr>
        <p:txBody>
          <a:bodyPr vert="horz" lIns="91440" tIns="45720" rIns="91440" bIns="45720" rtlCol="0" anchor="ctr"/>
          <a:lstStyle>
            <a:lvl1pPr algn="r">
              <a:defRPr sz="1000" b="0">
                <a:solidFill>
                  <a:srgbClr val="000857"/>
                </a:solidFill>
                <a:latin typeface="Arial Narrow" pitchFamily="34" charset="0"/>
              </a:defRPr>
            </a:lvl1pPr>
          </a:lstStyle>
          <a:p>
            <a:fld id="{AB4742B0-B27C-4444-913B-6B5205775C50}"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ru-RU" dirty="0"/>
          </a:p>
        </p:txBody>
      </p:sp>
      <p:sp>
        <p:nvSpPr>
          <p:cNvPr id="3" name="Rectangle 7"/>
          <p:cNvSpPr>
            <a:spLocks noGrp="1" noChangeArrowheads="1"/>
          </p:cNvSpPr>
          <p:nvPr>
            <p:ph type="ftr" sz="quarter" idx="11"/>
          </p:nvPr>
        </p:nvSpPr>
        <p:spPr>
          <a:ln/>
        </p:spPr>
        <p:txBody>
          <a:bodyPr/>
          <a:lstStyle>
            <a:lvl1pPr>
              <a:defRPr/>
            </a:lvl1pPr>
          </a:lstStyle>
          <a:p>
            <a:pPr>
              <a:defRPr/>
            </a:pPr>
            <a:r>
              <a:rPr lang="de-DE"/>
              <a:t>GDPR Workshop at Innoplexus</a:t>
            </a:r>
            <a:endParaRPr lang="ru-RU"/>
          </a:p>
        </p:txBody>
      </p:sp>
      <p:sp>
        <p:nvSpPr>
          <p:cNvPr id="4" name="Rectangle 8"/>
          <p:cNvSpPr>
            <a:spLocks noGrp="1" noChangeArrowheads="1"/>
          </p:cNvSpPr>
          <p:nvPr>
            <p:ph type="sldNum" sz="quarter" idx="12"/>
          </p:nvPr>
        </p:nvSpPr>
        <p:spPr>
          <a:ln/>
        </p:spPr>
        <p:txBody>
          <a:bodyPr/>
          <a:lstStyle>
            <a:lvl1pPr eaLnBrk="1" hangingPunct="1">
              <a:defRPr sz="1100"/>
            </a:lvl1pPr>
          </a:lstStyle>
          <a:p>
            <a:pPr>
              <a:defRPr/>
            </a:pPr>
            <a:fld id="{75D7A1A2-5B6E-4140-A165-05EAB638F0CD}" type="slidenum">
              <a:rPr lang="en-US" smtClean="0"/>
              <a:pPr>
                <a:defRPr/>
              </a:pPr>
              <a:t>‹#›</a:t>
            </a:fld>
            <a:endParaRPr lang="en-US" dirty="0"/>
          </a:p>
        </p:txBody>
      </p:sp>
      <p:sp>
        <p:nvSpPr>
          <p:cNvPr id="5" name="Titel 4"/>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938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wischenüberschrift">
    <p:spTree>
      <p:nvGrpSpPr>
        <p:cNvPr id="1" name=""/>
        <p:cNvGrpSpPr/>
        <p:nvPr/>
      </p:nvGrpSpPr>
      <p:grpSpPr>
        <a:xfrm>
          <a:off x="0" y="0"/>
          <a:ext cx="0" cy="0"/>
          <a:chOff x="0" y="0"/>
          <a:chExt cx="0" cy="0"/>
        </a:xfrm>
      </p:grpSpPr>
      <p:sp>
        <p:nvSpPr>
          <p:cNvPr id="12" name="Marcador de texto 19"/>
          <p:cNvSpPr>
            <a:spLocks noGrp="1"/>
          </p:cNvSpPr>
          <p:nvPr>
            <p:ph type="body" sz="quarter" idx="10" hasCustomPrompt="1"/>
          </p:nvPr>
        </p:nvSpPr>
        <p:spPr>
          <a:xfrm>
            <a:off x="652603" y="4077072"/>
            <a:ext cx="4032448" cy="1656184"/>
          </a:xfrm>
          <a:solidFill>
            <a:schemeClr val="bg1">
              <a:alpha val="80000"/>
            </a:schemeClr>
          </a:solidFill>
        </p:spPr>
        <p:txBody>
          <a:bodyPr anchor="ctr" anchorCtr="0"/>
          <a:lstStyle>
            <a:lvl1pPr marL="0" indent="0" algn="ctr">
              <a:buFont typeface="Arial" panose="020B0604020202020204" pitchFamily="34" charset="0"/>
              <a:buNone/>
              <a:defRPr b="1" baseline="0"/>
            </a:lvl1pPr>
          </a:lstStyle>
          <a:p>
            <a:pPr lvl="0"/>
            <a:r>
              <a:rPr lang="es-ES" dirty="0" err="1"/>
              <a:t>Enter</a:t>
            </a:r>
            <a:r>
              <a:rPr lang="es-ES" dirty="0"/>
              <a:t> </a:t>
            </a:r>
            <a:r>
              <a:rPr lang="es-ES" dirty="0" err="1"/>
              <a:t>Title</a:t>
            </a:r>
            <a:r>
              <a:rPr lang="es-ES" dirty="0"/>
              <a:t> </a:t>
            </a:r>
            <a:r>
              <a:rPr lang="es-ES" dirty="0" err="1"/>
              <a:t>Here</a:t>
            </a:r>
            <a:endParaRPr lang="es-ES" dirty="0"/>
          </a:p>
        </p:txBody>
      </p:sp>
    </p:spTree>
    <p:extLst>
      <p:ext uri="{BB962C8B-B14F-4D97-AF65-F5344CB8AC3E}">
        <p14:creationId xmlns:p14="http://schemas.microsoft.com/office/powerpoint/2010/main" val="420680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body" idx="1"/>
          </p:nvPr>
        </p:nvSpPr>
        <p:spPr bwMode="auto">
          <a:xfrm>
            <a:off x="467544" y="1196752"/>
            <a:ext cx="8352606" cy="4851035"/>
          </a:xfrm>
          <a:prstGeom prst="rect">
            <a:avLst/>
          </a:prstGeom>
          <a:noFill/>
          <a:ln w="9525">
            <a:noFill/>
            <a:miter lim="800000"/>
            <a:headEnd/>
            <a:tailEnd/>
          </a:ln>
          <a:effectLst/>
        </p:spPr>
        <p:txBody>
          <a:bodyPr vert="horz" wrap="square" lIns="91440" tIns="45720" rIns="36000" bIns="36000" numCol="1" anchor="t" anchorCtr="0" compatLnSpc="1">
            <a:prstTxWarp prst="textNoShape">
              <a:avLst/>
            </a:prstTxWarp>
            <a:normAutofit/>
          </a:bodyPr>
          <a:lstStyle/>
          <a:p>
            <a:pPr lvl="0"/>
            <a:r>
              <a:rPr lang="ru-RU" dirty="0"/>
              <a:t>Textmasterformate durch Klicken bearbeiten</a:t>
            </a:r>
          </a:p>
          <a:p>
            <a:pPr lvl="1"/>
            <a:r>
              <a:rPr lang="es-ES" dirty="0"/>
              <a:t>Segundo nivel</a:t>
            </a:r>
          </a:p>
          <a:p>
            <a:pPr marL="1163638" lvl="2" indent="-265113" algn="l" rtl="0" eaLnBrk="1" fontAlgn="base" hangingPunct="1">
              <a:spcBef>
                <a:spcPts val="600"/>
              </a:spcBef>
              <a:spcAft>
                <a:spcPts val="300"/>
              </a:spcAft>
              <a:buSzPct val="90000"/>
              <a:buFont typeface="+mj-lt"/>
              <a:buAutoNum type="arabicPeriod"/>
            </a:pPr>
            <a:r>
              <a:rPr lang="es-ES" dirty="0"/>
              <a:t>Tercer nivel</a:t>
            </a:r>
          </a:p>
          <a:p>
            <a:pPr marL="1438275" lvl="3" indent="-274638" algn="l" rtl="0" eaLnBrk="1" fontAlgn="base" hangingPunct="1">
              <a:spcBef>
                <a:spcPts val="0"/>
              </a:spcBef>
              <a:spcAft>
                <a:spcPts val="300"/>
              </a:spcAft>
              <a:buFont typeface="+mj-lt"/>
              <a:buAutoNum type="alphaLcPeriod"/>
            </a:pPr>
            <a:r>
              <a:rPr lang="es-ES" dirty="0"/>
              <a:t>Cuarto nivel</a:t>
            </a:r>
          </a:p>
          <a:p>
            <a:pPr marL="2057400" lvl="4" indent="-228600" algn="l" rtl="0" eaLnBrk="1" fontAlgn="base" hangingPunct="1">
              <a:spcBef>
                <a:spcPts val="0"/>
              </a:spcBef>
              <a:spcAft>
                <a:spcPts val="0"/>
              </a:spcAft>
              <a:buFont typeface="Wingdings" pitchFamily="2" charset="2"/>
              <a:buChar char="§"/>
            </a:pPr>
            <a:r>
              <a:rPr lang="es-ES" dirty="0"/>
              <a:t>Quinto nivel</a:t>
            </a:r>
            <a:endParaRPr lang="de-DE" dirty="0"/>
          </a:p>
        </p:txBody>
      </p:sp>
      <p:sp>
        <p:nvSpPr>
          <p:cNvPr id="305157" name="Rectangle 5"/>
          <p:cNvSpPr>
            <a:spLocks noGrp="1" noChangeArrowheads="1"/>
          </p:cNvSpPr>
          <p:nvPr>
            <p:ph type="dt" sz="half" idx="2"/>
          </p:nvPr>
        </p:nvSpPr>
        <p:spPr bwMode="auto">
          <a:xfrm>
            <a:off x="7019925" y="188913"/>
            <a:ext cx="17986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defRPr sz="1000">
                <a:latin typeface="+mj-lt"/>
              </a:defRPr>
            </a:lvl1pPr>
          </a:lstStyle>
          <a:p>
            <a:pPr>
              <a:defRPr/>
            </a:pPr>
            <a:endParaRPr lang="ru-RU" dirty="0"/>
          </a:p>
        </p:txBody>
      </p:sp>
      <p:sp>
        <p:nvSpPr>
          <p:cNvPr id="1029" name="Rectangle 6"/>
          <p:cNvSpPr>
            <a:spLocks noGrp="1" noChangeArrowheads="1"/>
          </p:cNvSpPr>
          <p:nvPr>
            <p:ph type="title"/>
          </p:nvPr>
        </p:nvSpPr>
        <p:spPr bwMode="auto">
          <a:xfrm>
            <a:off x="539552" y="620688"/>
            <a:ext cx="8604448" cy="359792"/>
          </a:xfrm>
          <a:prstGeom prst="rect">
            <a:avLst/>
          </a:prstGeom>
          <a:solidFill>
            <a:srgbClr val="000857"/>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ru-RU" dirty="0"/>
          </a:p>
        </p:txBody>
      </p:sp>
      <p:sp>
        <p:nvSpPr>
          <p:cNvPr id="305159" name="Rectangle 7"/>
          <p:cNvSpPr>
            <a:spLocks noGrp="1" noChangeArrowheads="1"/>
          </p:cNvSpPr>
          <p:nvPr>
            <p:ph type="ftr" sz="quarter" idx="3"/>
          </p:nvPr>
        </p:nvSpPr>
        <p:spPr bwMode="auto">
          <a:xfrm>
            <a:off x="539552" y="6453336"/>
            <a:ext cx="4752975"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spcBef>
                <a:spcPct val="0"/>
              </a:spcBef>
              <a:buSzTx/>
              <a:defRPr sz="1100" b="1">
                <a:latin typeface="+mj-lt"/>
              </a:defRPr>
            </a:lvl1pPr>
          </a:lstStyle>
          <a:p>
            <a:pPr>
              <a:defRPr/>
            </a:pPr>
            <a:r>
              <a:rPr lang="de-DE"/>
              <a:t>GDPR Workshop at Innoplexus</a:t>
            </a:r>
            <a:endParaRPr lang="ru-RU" dirty="0"/>
          </a:p>
        </p:txBody>
      </p:sp>
      <p:pic>
        <p:nvPicPr>
          <p:cNvPr id="8" name="7 Image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316416" y="6047787"/>
            <a:ext cx="532282" cy="630222"/>
          </a:xfrm>
          <a:prstGeom prst="rect">
            <a:avLst/>
          </a:prstGeom>
          <a:noFill/>
          <a:ln w="9525">
            <a:noFill/>
            <a:miter lim="800000"/>
            <a:headEnd/>
            <a:tailEnd/>
          </a:ln>
        </p:spPr>
      </p:pic>
      <p:sp>
        <p:nvSpPr>
          <p:cNvPr id="2" name="1 Marcador de número de diapositiva"/>
          <p:cNvSpPr>
            <a:spLocks noGrp="1"/>
          </p:cNvSpPr>
          <p:nvPr>
            <p:ph type="sldNum" sz="quarter" idx="4"/>
          </p:nvPr>
        </p:nvSpPr>
        <p:spPr>
          <a:xfrm>
            <a:off x="0" y="6448251"/>
            <a:ext cx="467544" cy="365125"/>
          </a:xfrm>
          <a:prstGeom prst="rect">
            <a:avLst/>
          </a:prstGeom>
          <a:noFill/>
        </p:spPr>
        <p:txBody>
          <a:bodyPr vert="horz" lIns="91440" tIns="45720" rIns="91440" bIns="45720" rtlCol="0" anchor="ctr"/>
          <a:lstStyle>
            <a:lvl1pPr algn="r">
              <a:defRPr sz="1000" b="0">
                <a:solidFill>
                  <a:srgbClr val="000857"/>
                </a:solidFill>
                <a:latin typeface="Arial Narrow" pitchFamily="34" charset="0"/>
              </a:defRPr>
            </a:lvl1pPr>
          </a:lstStyle>
          <a:p>
            <a:fld id="{AB4742B0-B27C-4444-913B-6B5205775C50}" type="slidenum">
              <a:rPr lang="es-ES" smtClean="0"/>
              <a:pPr/>
              <a:t>‹#›</a:t>
            </a:fld>
            <a:endParaRPr lang="es-ES" dirty="0"/>
          </a:p>
        </p:txBody>
      </p:sp>
      <p:cxnSp>
        <p:nvCxnSpPr>
          <p:cNvPr id="10" name="9 Conector recto"/>
          <p:cNvCxnSpPr/>
          <p:nvPr userDrawn="1"/>
        </p:nvCxnSpPr>
        <p:spPr bwMode="auto">
          <a:xfrm flipH="1">
            <a:off x="0" y="6453336"/>
            <a:ext cx="467544" cy="0"/>
          </a:xfrm>
          <a:prstGeom prst="line">
            <a:avLst/>
          </a:prstGeom>
          <a:noFill/>
          <a:ln w="9525" cap="flat" cmpd="sng" algn="ctr">
            <a:solidFill>
              <a:srgbClr val="000000">
                <a:alpha val="50196"/>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775" r:id="rId1"/>
    <p:sldLayoutId id="2147483751" r:id="rId2"/>
    <p:sldLayoutId id="2147483755" r:id="rId3"/>
    <p:sldLayoutId id="2147483777" r:id="rId4"/>
    <p:sldLayoutId id="2147483776" r:id="rId5"/>
    <p:sldLayoutId id="2147483757" r:id="rId6"/>
    <p:sldLayoutId id="2147483758" r:id="rId7"/>
    <p:sldLayoutId id="2147483767" r:id="rId8"/>
    <p:sldLayoutId id="2147483778" r:id="rId9"/>
    <p:sldLayoutId id="2147483772" r:id="rId10"/>
  </p:sldLayoutIdLst>
  <p:hf sldNum="0" hdr="0" dt="0"/>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266700" indent="-266700" algn="l" rtl="0" eaLnBrk="1" fontAlgn="base" hangingPunct="1">
        <a:spcBef>
          <a:spcPts val="1200"/>
        </a:spcBef>
        <a:spcAft>
          <a:spcPts val="600"/>
        </a:spcAft>
        <a:buSzPct val="90000"/>
        <a:buFontTx/>
        <a:buBlip>
          <a:blip r:embed="rId13"/>
        </a:buBlip>
        <a:defRPr sz="2000">
          <a:solidFill>
            <a:srgbClr val="000857"/>
          </a:solidFill>
          <a:latin typeface="+mn-lt"/>
          <a:ea typeface="+mn-ea"/>
          <a:cs typeface="+mn-cs"/>
        </a:defRPr>
      </a:lvl1pPr>
      <a:lvl2pPr marL="623888" indent="-266700" algn="l" rtl="0" eaLnBrk="1" fontAlgn="base" hangingPunct="1">
        <a:spcBef>
          <a:spcPts val="600"/>
        </a:spcBef>
        <a:spcAft>
          <a:spcPts val="300"/>
        </a:spcAft>
        <a:buSzPct val="90000"/>
        <a:buFontTx/>
        <a:buBlip>
          <a:blip r:embed="rId13"/>
        </a:buBlip>
        <a:defRPr sz="1800">
          <a:solidFill>
            <a:srgbClr val="000857"/>
          </a:solidFill>
          <a:latin typeface="+mn-lt"/>
        </a:defRPr>
      </a:lvl2pPr>
      <a:lvl3pPr marL="1163638" indent="-265113" algn="l" rtl="0" eaLnBrk="1" fontAlgn="base" hangingPunct="1">
        <a:spcBef>
          <a:spcPts val="300"/>
        </a:spcBef>
        <a:spcAft>
          <a:spcPts val="300"/>
        </a:spcAft>
        <a:buSzPct val="90000"/>
        <a:buFont typeface="+mj-lt"/>
        <a:buAutoNum type="arabicPeriod"/>
        <a:defRPr lang="es-ES" sz="1800" dirty="0" smtClean="0">
          <a:solidFill>
            <a:srgbClr val="000857"/>
          </a:solidFill>
          <a:latin typeface="+mn-lt"/>
        </a:defRPr>
      </a:lvl3pPr>
      <a:lvl4pPr marL="1438275" indent="-274638" algn="l" rtl="0" eaLnBrk="1" fontAlgn="base" hangingPunct="1">
        <a:spcBef>
          <a:spcPts val="300"/>
        </a:spcBef>
        <a:spcAft>
          <a:spcPts val="300"/>
        </a:spcAft>
        <a:buFont typeface="+mj-lt"/>
        <a:buAutoNum type="alphaLcPeriod"/>
        <a:defRPr lang="es-ES" sz="1400" dirty="0" smtClean="0">
          <a:solidFill>
            <a:srgbClr val="000857"/>
          </a:solidFill>
          <a:latin typeface="+mn-lt"/>
        </a:defRPr>
      </a:lvl4pPr>
      <a:lvl5pPr marL="2057400" indent="-228600" algn="l" rtl="0" eaLnBrk="1" fontAlgn="base" hangingPunct="1">
        <a:spcBef>
          <a:spcPct val="20000"/>
        </a:spcBef>
        <a:spcAft>
          <a:spcPct val="0"/>
        </a:spcAft>
        <a:buChar char="»"/>
        <a:defRPr lang="de-DE" sz="1400" dirty="0">
          <a:solidFill>
            <a:srgbClr val="000857"/>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CF12CF-992F-448B-86B7-039D063BAFF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2174DB-3DDD-41BE-B1A4-CD95F61235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4348C-3C16-48B7-8953-69A21BE47A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92D50A-F9D9-4062-AB17-C2AC9B366368}" type="datetimeFigureOut">
              <a:rPr lang="en-US" smtClean="0"/>
              <a:t>8/4/2020</a:t>
            </a:fld>
            <a:endParaRPr lang="en-US" dirty="0"/>
          </a:p>
        </p:txBody>
      </p:sp>
      <p:sp>
        <p:nvSpPr>
          <p:cNvPr id="5" name="Footer Placeholder 4">
            <a:extLst>
              <a:ext uri="{FF2B5EF4-FFF2-40B4-BE49-F238E27FC236}">
                <a16:creationId xmlns:a16="http://schemas.microsoft.com/office/drawing/2014/main" id="{70943EDB-9684-4A4F-A956-3A8AAD0ED02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0B831D-CD86-433E-BEF4-DD58EFB8D2F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070B65-DD65-4FFB-BF8B-FC5006DA7A10}" type="slidenum">
              <a:rPr lang="en-US" smtClean="0"/>
              <a:t>‹#›</a:t>
            </a:fld>
            <a:endParaRPr lang="en-US" dirty="0"/>
          </a:p>
        </p:txBody>
      </p:sp>
    </p:spTree>
    <p:extLst>
      <p:ext uri="{BB962C8B-B14F-4D97-AF65-F5344CB8AC3E}">
        <p14:creationId xmlns:p14="http://schemas.microsoft.com/office/powerpoint/2010/main" val="341155803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D0EFFF2-4DAA-4F92-863B-5B35B65A602D}"/>
              </a:ext>
            </a:extLst>
          </p:cNvPr>
          <p:cNvSpPr txBox="1">
            <a:spLocks/>
          </p:cNvSpPr>
          <p:nvPr/>
        </p:nvSpPr>
        <p:spPr>
          <a:xfrm>
            <a:off x="539552" y="1700808"/>
            <a:ext cx="8352928" cy="4441446"/>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20000"/>
              </a:lnSpc>
              <a:spcBef>
                <a:spcPts val="476"/>
              </a:spcBef>
              <a:buClr>
                <a:srgbClr val="48869A"/>
              </a:buClr>
            </a:pPr>
            <a:r>
              <a:rPr lang="en-US" sz="2000" dirty="0"/>
              <a:t>Second visit to the Court of Justice of the European Union (first invalidated the EU-US Safe Harbor Framework in 2015).  </a:t>
            </a:r>
          </a:p>
          <a:p>
            <a:pPr>
              <a:lnSpc>
                <a:spcPct val="120000"/>
              </a:lnSpc>
              <a:spcBef>
                <a:spcPts val="476"/>
              </a:spcBef>
              <a:buClr>
                <a:srgbClr val="48869A"/>
              </a:buClr>
            </a:pPr>
            <a:r>
              <a:rPr lang="en-US" sz="2000" dirty="0"/>
              <a:t>Schrems’ information had been </a:t>
            </a:r>
            <a:r>
              <a:rPr lang="en-US" sz="2000"/>
              <a:t>sent from </a:t>
            </a:r>
            <a:r>
              <a:rPr lang="en-US" sz="2000" dirty="0"/>
              <a:t>Ireland by Facebook pursuant to the EU-US Privacy Shield Framework, the successor to Safe Harbor.</a:t>
            </a:r>
          </a:p>
          <a:p>
            <a:pPr>
              <a:lnSpc>
                <a:spcPct val="120000"/>
              </a:lnSpc>
              <a:spcBef>
                <a:spcPts val="476"/>
              </a:spcBef>
              <a:buClr>
                <a:srgbClr val="48869A"/>
              </a:buClr>
            </a:pPr>
            <a:r>
              <a:rPr lang="en-US" sz="2000" dirty="0"/>
              <a:t>Court of Justice of the European Union held Privacy Shield to be invalid on similar ground to 2015 decision (government surveillance of personal information within the US), and additional ground of lack of adequate redress for EU residents.</a:t>
            </a:r>
          </a:p>
          <a:p>
            <a:pPr>
              <a:lnSpc>
                <a:spcPct val="120000"/>
              </a:lnSpc>
              <a:spcBef>
                <a:spcPts val="476"/>
              </a:spcBef>
              <a:buClr>
                <a:srgbClr val="48869A"/>
              </a:buClr>
            </a:pPr>
            <a:endParaRPr lang="en-US" sz="2000" dirty="0"/>
          </a:p>
          <a:p>
            <a:pPr>
              <a:lnSpc>
                <a:spcPct val="120000"/>
              </a:lnSpc>
              <a:spcBef>
                <a:spcPts val="476"/>
              </a:spcBef>
              <a:buClr>
                <a:srgbClr val="48869A"/>
              </a:buClr>
            </a:pPr>
            <a:endParaRPr lang="en-US" sz="2000" dirty="0"/>
          </a:p>
        </p:txBody>
      </p:sp>
      <p:pic>
        <p:nvPicPr>
          <p:cNvPr id="7" name="Picture 6" descr="A picture containing drawing&#10;&#10;Description automatically generated">
            <a:extLst>
              <a:ext uri="{FF2B5EF4-FFF2-40B4-BE49-F238E27FC236}">
                <a16:creationId xmlns:a16="http://schemas.microsoft.com/office/drawing/2014/main" id="{214B20AF-6AF5-4B1F-8CDF-E1D6879C7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312" y="5949280"/>
            <a:ext cx="1992191" cy="908719"/>
          </a:xfrm>
          <a:prstGeom prst="rect">
            <a:avLst/>
          </a:prstGeom>
        </p:spPr>
      </p:pic>
      <p:pic>
        <p:nvPicPr>
          <p:cNvPr id="9" name="Picture 8">
            <a:extLst>
              <a:ext uri="{FF2B5EF4-FFF2-40B4-BE49-F238E27FC236}">
                <a16:creationId xmlns:a16="http://schemas.microsoft.com/office/drawing/2014/main" id="{B25FE5BD-78A6-4FB1-8713-38AF3DD4EA35}"/>
              </a:ext>
            </a:extLst>
          </p:cNvPr>
          <p:cNvPicPr>
            <a:picLocks noChangeAspect="1"/>
          </p:cNvPicPr>
          <p:nvPr/>
        </p:nvPicPr>
        <p:blipFill>
          <a:blip r:embed="rId3"/>
          <a:stretch>
            <a:fillRect/>
          </a:stretch>
        </p:blipFill>
        <p:spPr>
          <a:xfrm>
            <a:off x="0" y="116632"/>
            <a:ext cx="9144000" cy="1535589"/>
          </a:xfrm>
          <a:prstGeom prst="rect">
            <a:avLst/>
          </a:prstGeom>
        </p:spPr>
      </p:pic>
    </p:spTree>
    <p:extLst>
      <p:ext uri="{BB962C8B-B14F-4D97-AF65-F5344CB8AC3E}">
        <p14:creationId xmlns:p14="http://schemas.microsoft.com/office/powerpoint/2010/main" val="196302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D0EFFF2-4DAA-4F92-863B-5B35B65A602D}"/>
              </a:ext>
            </a:extLst>
          </p:cNvPr>
          <p:cNvSpPr txBox="1">
            <a:spLocks/>
          </p:cNvSpPr>
          <p:nvPr/>
        </p:nvSpPr>
        <p:spPr>
          <a:xfrm>
            <a:off x="539552" y="1628800"/>
            <a:ext cx="8352928" cy="4441446"/>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30000"/>
              </a:lnSpc>
              <a:buClr>
                <a:srgbClr val="48869A"/>
              </a:buClr>
            </a:pPr>
            <a:r>
              <a:rPr lang="en-US" sz="2000" dirty="0"/>
              <a:t>Another, perhaps primary, claim: Standard Contractual Clauses should also be invalidated because they afford no greater level of privacy safeguard for data in the US.</a:t>
            </a:r>
          </a:p>
          <a:p>
            <a:pPr>
              <a:lnSpc>
                <a:spcPct val="130000"/>
              </a:lnSpc>
              <a:buClr>
                <a:srgbClr val="48869A"/>
              </a:buClr>
            </a:pPr>
            <a:r>
              <a:rPr lang="en-US" sz="2000" dirty="0"/>
              <a:t>Court rejected this claim </a:t>
            </a:r>
            <a:r>
              <a:rPr lang="en-US" sz="2000" b="1" i="1" dirty="0"/>
              <a:t>but </a:t>
            </a:r>
            <a:r>
              <a:rPr lang="en-US" sz="2000" dirty="0"/>
              <a:t>sounded notes of caution and perhaps skepticism regarding SCCs:</a:t>
            </a:r>
          </a:p>
          <a:p>
            <a:pPr lvl="1">
              <a:lnSpc>
                <a:spcPct val="130000"/>
              </a:lnSpc>
              <a:buClr>
                <a:srgbClr val="48869A"/>
              </a:buClr>
            </a:pPr>
            <a:r>
              <a:rPr lang="en-US" sz="1600" b="1" i="1" dirty="0"/>
              <a:t>Supervisory authorities should suspend or prohibit transfers to the US if the parties cannot meet the standards in the SCCs.</a:t>
            </a:r>
          </a:p>
          <a:p>
            <a:pPr lvl="1">
              <a:lnSpc>
                <a:spcPct val="130000"/>
              </a:lnSpc>
              <a:buClr>
                <a:srgbClr val="48869A"/>
              </a:buClr>
            </a:pPr>
            <a:r>
              <a:rPr lang="en-US" sz="1600" b="1" i="1" dirty="0"/>
              <a:t>If the date exporter cannot be assured that the data importer can meet the standards, it has an obligation to suspend data transfers.</a:t>
            </a:r>
          </a:p>
          <a:p>
            <a:pPr lvl="2">
              <a:lnSpc>
                <a:spcPct val="130000"/>
              </a:lnSpc>
              <a:buClr>
                <a:srgbClr val="48869A"/>
              </a:buClr>
            </a:pPr>
            <a:endParaRPr lang="en-US" sz="1600" dirty="0"/>
          </a:p>
          <a:p>
            <a:pPr lvl="2">
              <a:lnSpc>
                <a:spcPct val="130000"/>
              </a:lnSpc>
              <a:spcBef>
                <a:spcPts val="0"/>
              </a:spcBef>
              <a:spcAft>
                <a:spcPts val="450"/>
              </a:spcAft>
              <a:buClr>
                <a:srgbClr val="46869A"/>
              </a:buClr>
              <a:buFont typeface="Arial" panose="020B0604020202020204" pitchFamily="34" charset="0"/>
              <a:buChar char="•"/>
            </a:pPr>
            <a:endParaRPr lang="en-US" sz="900" dirty="0">
              <a:solidFill>
                <a:srgbClr val="474746"/>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4C9C6E6D-8442-4FA9-89CE-94FFB3C2D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312" y="5949280"/>
            <a:ext cx="1992191" cy="908719"/>
          </a:xfrm>
          <a:prstGeom prst="rect">
            <a:avLst/>
          </a:prstGeom>
        </p:spPr>
      </p:pic>
      <p:pic>
        <p:nvPicPr>
          <p:cNvPr id="2" name="Picture 1">
            <a:extLst>
              <a:ext uri="{FF2B5EF4-FFF2-40B4-BE49-F238E27FC236}">
                <a16:creationId xmlns:a16="http://schemas.microsoft.com/office/drawing/2014/main" id="{C3368E79-72CE-4407-8127-A73B8D269B17}"/>
              </a:ext>
            </a:extLst>
          </p:cNvPr>
          <p:cNvPicPr>
            <a:picLocks noChangeAspect="1"/>
          </p:cNvPicPr>
          <p:nvPr/>
        </p:nvPicPr>
        <p:blipFill>
          <a:blip r:embed="rId3"/>
          <a:stretch>
            <a:fillRect/>
          </a:stretch>
        </p:blipFill>
        <p:spPr>
          <a:xfrm>
            <a:off x="0" y="7107"/>
            <a:ext cx="9144000" cy="1743131"/>
          </a:xfrm>
          <a:prstGeom prst="rect">
            <a:avLst/>
          </a:prstGeom>
        </p:spPr>
      </p:pic>
    </p:spTree>
    <p:extLst>
      <p:ext uri="{BB962C8B-B14F-4D97-AF65-F5344CB8AC3E}">
        <p14:creationId xmlns:p14="http://schemas.microsoft.com/office/powerpoint/2010/main" val="353842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D0EFFF2-4DAA-4F92-863B-5B35B65A602D}"/>
              </a:ext>
            </a:extLst>
          </p:cNvPr>
          <p:cNvSpPr txBox="1">
            <a:spLocks/>
          </p:cNvSpPr>
          <p:nvPr/>
        </p:nvSpPr>
        <p:spPr>
          <a:xfrm>
            <a:off x="539552" y="1484784"/>
            <a:ext cx="8352928" cy="4441446"/>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buClr>
                <a:srgbClr val="48869A"/>
              </a:buClr>
            </a:pPr>
            <a:r>
              <a:rPr lang="en-US" sz="2200" dirty="0"/>
              <a:t>Keep calm and carry on: Schrems and the “GDPR police” aren’t waiting at your door (at least not yet).</a:t>
            </a:r>
          </a:p>
          <a:p>
            <a:pPr>
              <a:buClr>
                <a:srgbClr val="48869A"/>
              </a:buClr>
            </a:pPr>
            <a:r>
              <a:rPr lang="en-US" sz="2200" i="1" u="sng" dirty="0"/>
              <a:t>But Don’t Delay</a:t>
            </a:r>
            <a:r>
              <a:rPr lang="en-US" sz="2200" i="1" dirty="0"/>
              <a:t>: Ireland and certain German states have already issued statements that cast doubt on the validity of data transfers to the US. Other EU Member States will be issuing guidance documents shortly.</a:t>
            </a:r>
          </a:p>
          <a:p>
            <a:pPr>
              <a:buClr>
                <a:srgbClr val="48869A"/>
              </a:buClr>
            </a:pPr>
            <a:r>
              <a:rPr lang="en-US" sz="2200" dirty="0"/>
              <a:t>Review the SCCs. Are you already taking the required steps? Can you? Get forensic and legal advice if you don’t have it in house.</a:t>
            </a:r>
          </a:p>
          <a:p>
            <a:pPr>
              <a:buClr>
                <a:srgbClr val="48869A"/>
              </a:buClr>
            </a:pPr>
            <a:r>
              <a:rPr lang="en-US" sz="2200" dirty="0"/>
              <a:t>Inventory your service agreements and other contracts that involve data transfers. Was Privacy Shield registration a material term? If so, the contract requires revision.</a:t>
            </a:r>
          </a:p>
          <a:p>
            <a:pPr>
              <a:buClr>
                <a:srgbClr val="48869A"/>
              </a:buClr>
            </a:pPr>
            <a:endParaRPr lang="en-US" sz="2200" dirty="0"/>
          </a:p>
          <a:p>
            <a:pPr lvl="2">
              <a:spcBef>
                <a:spcPts val="0"/>
              </a:spcBef>
              <a:spcAft>
                <a:spcPts val="450"/>
              </a:spcAft>
              <a:buClr>
                <a:srgbClr val="46869A"/>
              </a:buClr>
              <a:buFont typeface="Arial" panose="020B0604020202020204" pitchFamily="34" charset="0"/>
              <a:buChar char="•"/>
            </a:pPr>
            <a:endParaRPr lang="en-US" sz="2200" dirty="0">
              <a:solidFill>
                <a:srgbClr val="474746"/>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55537371-E902-493C-AFE0-5549AAE56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312" y="5949280"/>
            <a:ext cx="1992191" cy="908719"/>
          </a:xfrm>
          <a:prstGeom prst="rect">
            <a:avLst/>
          </a:prstGeom>
        </p:spPr>
      </p:pic>
      <p:pic>
        <p:nvPicPr>
          <p:cNvPr id="2" name="Picture 1">
            <a:extLst>
              <a:ext uri="{FF2B5EF4-FFF2-40B4-BE49-F238E27FC236}">
                <a16:creationId xmlns:a16="http://schemas.microsoft.com/office/drawing/2014/main" id="{B32A9A48-9C93-4D11-B6B2-51F36B947B6F}"/>
              </a:ext>
            </a:extLst>
          </p:cNvPr>
          <p:cNvPicPr>
            <a:picLocks noChangeAspect="1"/>
          </p:cNvPicPr>
          <p:nvPr/>
        </p:nvPicPr>
        <p:blipFill>
          <a:blip r:embed="rId3"/>
          <a:stretch>
            <a:fillRect/>
          </a:stretch>
        </p:blipFill>
        <p:spPr>
          <a:xfrm>
            <a:off x="15445" y="188640"/>
            <a:ext cx="9144000" cy="1237444"/>
          </a:xfrm>
          <a:prstGeom prst="rect">
            <a:avLst/>
          </a:prstGeom>
        </p:spPr>
      </p:pic>
    </p:spTree>
    <p:extLst>
      <p:ext uri="{BB962C8B-B14F-4D97-AF65-F5344CB8AC3E}">
        <p14:creationId xmlns:p14="http://schemas.microsoft.com/office/powerpoint/2010/main" val="262593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2B4610-38D5-4CB6-81BF-0A650217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D1CF61-9C74-4774-8E5A-0A96A87C6B2B}"/>
              </a:ext>
            </a:extLst>
          </p:cNvPr>
          <p:cNvSpPr>
            <a:spLocks noGrp="1"/>
          </p:cNvSpPr>
          <p:nvPr>
            <p:ph type="title"/>
          </p:nvPr>
        </p:nvSpPr>
        <p:spPr>
          <a:xfrm>
            <a:off x="623991" y="1004208"/>
            <a:ext cx="7891360" cy="684117"/>
          </a:xfrm>
        </p:spPr>
        <p:txBody>
          <a:bodyPr>
            <a:normAutofit fontScale="90000"/>
          </a:bodyPr>
          <a:lstStyle/>
          <a:p>
            <a:pPr algn="ctr"/>
            <a:br>
              <a:rPr lang="en-US" sz="1650" b="1" dirty="0"/>
            </a:br>
            <a:br>
              <a:rPr lang="en-US" sz="1650" b="1" dirty="0"/>
            </a:br>
            <a:r>
              <a:rPr lang="en-US" sz="3000" b="1" dirty="0">
                <a:solidFill>
                  <a:schemeClr val="accent1">
                    <a:lumMod val="75000"/>
                  </a:schemeClr>
                </a:solidFill>
              </a:rPr>
              <a:t>Alternative Mechanisms of Data Transfer Post </a:t>
            </a:r>
            <a:r>
              <a:rPr lang="en-US" sz="3000" b="1" dirty="0" err="1">
                <a:solidFill>
                  <a:schemeClr val="accent1">
                    <a:lumMod val="75000"/>
                  </a:schemeClr>
                </a:solidFill>
              </a:rPr>
              <a:t>Schrems</a:t>
            </a:r>
            <a:r>
              <a:rPr lang="en-US" sz="3000" b="1" dirty="0">
                <a:solidFill>
                  <a:schemeClr val="accent1">
                    <a:lumMod val="75000"/>
                  </a:schemeClr>
                </a:solidFill>
              </a:rPr>
              <a:t> II:</a:t>
            </a:r>
            <a:br>
              <a:rPr lang="en-US" sz="3000" b="1" dirty="0">
                <a:solidFill>
                  <a:schemeClr val="accent1">
                    <a:lumMod val="75000"/>
                  </a:schemeClr>
                </a:solidFill>
              </a:rPr>
            </a:br>
            <a:endParaRPr lang="en-US" sz="3000" b="1" dirty="0">
              <a:solidFill>
                <a:schemeClr val="accent1">
                  <a:lumMod val="75000"/>
                </a:schemeClr>
              </a:solidFill>
            </a:endParaRPr>
          </a:p>
        </p:txBody>
      </p:sp>
      <p:pic>
        <p:nvPicPr>
          <p:cNvPr id="6" name="Picture 5">
            <a:extLst>
              <a:ext uri="{FF2B5EF4-FFF2-40B4-BE49-F238E27FC236}">
                <a16:creationId xmlns:a16="http://schemas.microsoft.com/office/drawing/2014/main" id="{6016D168-78E9-46C9-95C4-3C09F3916A38}"/>
              </a:ext>
            </a:extLst>
          </p:cNvPr>
          <p:cNvPicPr>
            <a:picLocks noChangeAspect="1"/>
          </p:cNvPicPr>
          <p:nvPr/>
        </p:nvPicPr>
        <p:blipFill rotWithShape="1">
          <a:blip r:embed="rId2"/>
          <a:srcRect l="56121" r="2524" b="-1"/>
          <a:stretch/>
        </p:blipFill>
        <p:spPr>
          <a:xfrm>
            <a:off x="287382" y="1839764"/>
            <a:ext cx="2157907" cy="2400300"/>
          </a:xfrm>
          <a:prstGeom prst="rect">
            <a:avLst/>
          </a:prstGeom>
        </p:spPr>
      </p:pic>
      <p:sp>
        <p:nvSpPr>
          <p:cNvPr id="3" name="Content Placeholder 2">
            <a:extLst>
              <a:ext uri="{FF2B5EF4-FFF2-40B4-BE49-F238E27FC236}">
                <a16:creationId xmlns:a16="http://schemas.microsoft.com/office/drawing/2014/main" id="{95B9FBDA-FC5E-403B-989C-C78BB0E54DD2}"/>
              </a:ext>
            </a:extLst>
          </p:cNvPr>
          <p:cNvSpPr>
            <a:spLocks noGrp="1"/>
          </p:cNvSpPr>
          <p:nvPr>
            <p:ph idx="1"/>
          </p:nvPr>
        </p:nvSpPr>
        <p:spPr>
          <a:xfrm>
            <a:off x="2272938" y="1664204"/>
            <a:ext cx="6583680" cy="4336547"/>
          </a:xfrm>
        </p:spPr>
        <p:txBody>
          <a:bodyPr>
            <a:noAutofit/>
          </a:bodyPr>
          <a:lstStyle/>
          <a:p>
            <a:pPr lvl="1"/>
            <a:r>
              <a:rPr lang="en-US" sz="1350" b="1" dirty="0"/>
              <a:t>Binding Corporate Rules</a:t>
            </a:r>
            <a:r>
              <a:rPr lang="en-US" sz="1350" dirty="0"/>
              <a:t> (</a:t>
            </a:r>
            <a:r>
              <a:rPr lang="en-US" sz="1350" b="1" dirty="0"/>
              <a:t>BCR</a:t>
            </a:r>
            <a:r>
              <a:rPr lang="en-US" sz="1350" dirty="0"/>
              <a:t>’s): intra-organizational transfers of personal data across borders within the same corporate group, group of enterprises.</a:t>
            </a:r>
          </a:p>
          <a:p>
            <a:pPr lvl="2"/>
            <a:r>
              <a:rPr lang="en-US" sz="1350" dirty="0"/>
              <a:t>Require prior authorization in most EU Member States </a:t>
            </a:r>
          </a:p>
          <a:p>
            <a:pPr lvl="2"/>
            <a:r>
              <a:rPr lang="en-US" sz="1350" dirty="0"/>
              <a:t>EU Commission supports standardized form – submit to one DPA as lead to handle authorization process</a:t>
            </a:r>
          </a:p>
          <a:p>
            <a:pPr lvl="2"/>
            <a:r>
              <a:rPr lang="en-US" sz="1350" dirty="0"/>
              <a:t>Transfers to U.S.: CJEU requires assessment of </a:t>
            </a:r>
            <a:r>
              <a:rPr lang="en-US" sz="1350" i="1" dirty="0"/>
              <a:t>supplementary measures </a:t>
            </a:r>
            <a:r>
              <a:rPr lang="en-US" sz="1350" dirty="0"/>
              <a:t>to ensure </a:t>
            </a:r>
            <a:r>
              <a:rPr lang="en-US" sz="1350" i="1" dirty="0"/>
              <a:t>essentially equivalent </a:t>
            </a:r>
            <a:r>
              <a:rPr lang="en-US" sz="1350" dirty="0"/>
              <a:t>level of protection </a:t>
            </a:r>
          </a:p>
          <a:p>
            <a:pPr lvl="2"/>
            <a:r>
              <a:rPr lang="en-US" sz="1350" dirty="0"/>
              <a:t>Can be complex, time consuming and expensive to adopt – difficult for PME’s</a:t>
            </a:r>
          </a:p>
          <a:p>
            <a:pPr lvl="1"/>
            <a:r>
              <a:rPr lang="en-US" sz="1350" b="1" dirty="0"/>
              <a:t>Standard Contractual Clauses (SCC’s) </a:t>
            </a:r>
            <a:r>
              <a:rPr lang="en-US" sz="1350" dirty="0"/>
              <a:t>as the basis for data transfers;</a:t>
            </a:r>
          </a:p>
          <a:p>
            <a:pPr lvl="2"/>
            <a:r>
              <a:rPr lang="en-US" sz="1350" dirty="0"/>
              <a:t>Must be used as precisely as drafted by Article 29 Working Party to be certain of approval </a:t>
            </a:r>
          </a:p>
          <a:p>
            <a:pPr lvl="2"/>
            <a:r>
              <a:rPr lang="en-US" sz="1350" dirty="0"/>
              <a:t>Transfers to U.S.:  CJEU requires assessment of </a:t>
            </a:r>
            <a:r>
              <a:rPr lang="en-US" sz="1350" i="1" dirty="0"/>
              <a:t>supplementary measures </a:t>
            </a:r>
            <a:r>
              <a:rPr lang="en-US" sz="1350" dirty="0"/>
              <a:t>to ensure </a:t>
            </a:r>
            <a:r>
              <a:rPr lang="en-US" sz="1350" i="1" dirty="0"/>
              <a:t>essentially equivalent </a:t>
            </a:r>
            <a:r>
              <a:rPr lang="en-US" sz="1350" dirty="0"/>
              <a:t>level of protection </a:t>
            </a:r>
          </a:p>
          <a:p>
            <a:pPr lvl="1"/>
            <a:r>
              <a:rPr lang="en-US" sz="1350" b="1" dirty="0"/>
              <a:t>Derogations to Article 49 GDPR: </a:t>
            </a:r>
            <a:r>
              <a:rPr lang="en-US" sz="1350" dirty="0"/>
              <a:t> </a:t>
            </a:r>
          </a:p>
          <a:p>
            <a:pPr lvl="2"/>
            <a:r>
              <a:rPr lang="en-US" sz="1350" dirty="0"/>
              <a:t>Mentioned by EDPB in guidelines, FAQ’s</a:t>
            </a:r>
          </a:p>
          <a:p>
            <a:pPr lvl="2"/>
            <a:r>
              <a:rPr lang="en-US" sz="1350" dirty="0"/>
              <a:t>Explicit consent – specific prior to </a:t>
            </a:r>
            <a:r>
              <a:rPr lang="en-US" sz="1350" i="1" dirty="0"/>
              <a:t>particular data transfer</a:t>
            </a:r>
            <a:r>
              <a:rPr lang="en-US" sz="1350" b="1" i="1" dirty="0"/>
              <a:t>, </a:t>
            </a:r>
            <a:r>
              <a:rPr lang="en-US" sz="1350" dirty="0"/>
              <a:t>set of transfers</a:t>
            </a:r>
            <a:r>
              <a:rPr lang="en-US" sz="1350" b="1" i="1" dirty="0"/>
              <a:t> </a:t>
            </a:r>
          </a:p>
          <a:p>
            <a:pPr lvl="2"/>
            <a:r>
              <a:rPr lang="en-US" sz="1350" dirty="0"/>
              <a:t>Necessary to performance of a contract between subject, controller (limited to </a:t>
            </a:r>
            <a:r>
              <a:rPr lang="en-US" sz="1350" i="1" dirty="0"/>
              <a:t>occasional)</a:t>
            </a:r>
          </a:p>
          <a:p>
            <a:pPr lvl="2"/>
            <a:r>
              <a:rPr lang="en-US" sz="1350" dirty="0"/>
              <a:t>Necessary for important reasons of </a:t>
            </a:r>
            <a:r>
              <a:rPr lang="en-US" sz="1350" i="1" dirty="0"/>
              <a:t>public interest – occasional, not large scale</a:t>
            </a:r>
          </a:p>
          <a:p>
            <a:pPr lvl="2"/>
            <a:endParaRPr lang="en-US" sz="1350" dirty="0"/>
          </a:p>
          <a:p>
            <a:pPr marL="685800" lvl="2" indent="0">
              <a:buNone/>
            </a:pPr>
            <a:endParaRPr lang="en-US" sz="1350" dirty="0"/>
          </a:p>
          <a:p>
            <a:pPr lvl="1"/>
            <a:endParaRPr lang="en-US" sz="1350" dirty="0"/>
          </a:p>
          <a:p>
            <a:pPr marL="342900" lvl="1" indent="0">
              <a:buNone/>
            </a:pPr>
            <a:endParaRPr lang="en-US" sz="1350" dirty="0"/>
          </a:p>
        </p:txBody>
      </p:sp>
      <p:pic>
        <p:nvPicPr>
          <p:cNvPr id="5" name="Picture 4" descr="A picture containing clipart&#10;&#10;Description generated with high confidence">
            <a:extLst>
              <a:ext uri="{FF2B5EF4-FFF2-40B4-BE49-F238E27FC236}">
                <a16:creationId xmlns:a16="http://schemas.microsoft.com/office/drawing/2014/main" id="{7C6BCE8B-69BF-42FD-BBEB-70C539A72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07" y="5222576"/>
            <a:ext cx="515034" cy="462983"/>
          </a:xfrm>
          <a:prstGeom prst="rect">
            <a:avLst/>
          </a:prstGeom>
        </p:spPr>
      </p:pic>
    </p:spTree>
    <p:extLst>
      <p:ext uri="{BB962C8B-B14F-4D97-AF65-F5344CB8AC3E}">
        <p14:creationId xmlns:p14="http://schemas.microsoft.com/office/powerpoint/2010/main" val="60657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2B4610-38D5-4CB6-81BF-0A650217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D1CF61-9C74-4774-8E5A-0A96A87C6B2B}"/>
              </a:ext>
            </a:extLst>
          </p:cNvPr>
          <p:cNvSpPr>
            <a:spLocks noGrp="1"/>
          </p:cNvSpPr>
          <p:nvPr>
            <p:ph type="title"/>
          </p:nvPr>
        </p:nvSpPr>
        <p:spPr>
          <a:xfrm>
            <a:off x="623991" y="622119"/>
            <a:ext cx="7891360" cy="1054368"/>
          </a:xfrm>
        </p:spPr>
        <p:txBody>
          <a:bodyPr>
            <a:normAutofit/>
          </a:bodyPr>
          <a:lstStyle/>
          <a:p>
            <a:pPr algn="ctr"/>
            <a:br>
              <a:rPr lang="en-US" sz="1800" b="1" dirty="0">
                <a:solidFill>
                  <a:schemeClr val="accent1">
                    <a:lumMod val="75000"/>
                  </a:schemeClr>
                </a:solidFill>
              </a:rPr>
            </a:br>
            <a:r>
              <a:rPr lang="en-US" sz="2700" b="1" dirty="0">
                <a:solidFill>
                  <a:schemeClr val="accent1">
                    <a:lumMod val="75000"/>
                  </a:schemeClr>
                </a:solidFill>
              </a:rPr>
              <a:t>Steps to Minimize Risk</a:t>
            </a:r>
          </a:p>
        </p:txBody>
      </p:sp>
      <p:pic>
        <p:nvPicPr>
          <p:cNvPr id="6" name="Picture 5">
            <a:extLst>
              <a:ext uri="{FF2B5EF4-FFF2-40B4-BE49-F238E27FC236}">
                <a16:creationId xmlns:a16="http://schemas.microsoft.com/office/drawing/2014/main" id="{6016D168-78E9-46C9-95C4-3C09F3916A38}"/>
              </a:ext>
            </a:extLst>
          </p:cNvPr>
          <p:cNvPicPr>
            <a:picLocks noChangeAspect="1"/>
          </p:cNvPicPr>
          <p:nvPr/>
        </p:nvPicPr>
        <p:blipFill rotWithShape="1">
          <a:blip r:embed="rId2"/>
          <a:srcRect l="56121" r="2524" b="-1"/>
          <a:stretch/>
        </p:blipFill>
        <p:spPr>
          <a:xfrm>
            <a:off x="121633" y="1261283"/>
            <a:ext cx="1764845" cy="2329370"/>
          </a:xfrm>
          <a:prstGeom prst="rect">
            <a:avLst/>
          </a:prstGeom>
        </p:spPr>
      </p:pic>
      <p:sp>
        <p:nvSpPr>
          <p:cNvPr id="3" name="Content Placeholder 2">
            <a:extLst>
              <a:ext uri="{FF2B5EF4-FFF2-40B4-BE49-F238E27FC236}">
                <a16:creationId xmlns:a16="http://schemas.microsoft.com/office/drawing/2014/main" id="{95B9FBDA-FC5E-403B-989C-C78BB0E54DD2}"/>
              </a:ext>
            </a:extLst>
          </p:cNvPr>
          <p:cNvSpPr>
            <a:spLocks noGrp="1"/>
          </p:cNvSpPr>
          <p:nvPr>
            <p:ph idx="1"/>
          </p:nvPr>
        </p:nvSpPr>
        <p:spPr>
          <a:xfrm>
            <a:off x="1685108" y="1572868"/>
            <a:ext cx="7332600" cy="4261331"/>
          </a:xfrm>
        </p:spPr>
        <p:txBody>
          <a:bodyPr>
            <a:noAutofit/>
          </a:bodyPr>
          <a:lstStyle/>
          <a:p>
            <a:pPr lvl="1"/>
            <a:r>
              <a:rPr lang="en-US" sz="1275" b="1" dirty="0"/>
              <a:t>Review data processing activity (“data mapping”):</a:t>
            </a:r>
            <a:r>
              <a:rPr lang="en-US" sz="1275" dirty="0"/>
              <a:t> Use prior Article 30 records as guide where appropriate</a:t>
            </a:r>
          </a:p>
          <a:p>
            <a:pPr lvl="2"/>
            <a:r>
              <a:rPr lang="en-US" sz="1275" dirty="0"/>
              <a:t>Identify transfers outside EU </a:t>
            </a:r>
          </a:p>
          <a:p>
            <a:pPr lvl="2"/>
            <a:r>
              <a:rPr lang="en-US" sz="1275" dirty="0"/>
              <a:t>Classify and prioritize according to volume, type of data, sensitivity, frequency of transfers</a:t>
            </a:r>
          </a:p>
          <a:p>
            <a:pPr lvl="2"/>
            <a:r>
              <a:rPr lang="en-US" sz="1275" dirty="0"/>
              <a:t>Make distinction between intra-group transfers, transfers to </a:t>
            </a:r>
            <a:r>
              <a:rPr lang="en-US" sz="1275" b="1" dirty="0"/>
              <a:t>third parties</a:t>
            </a:r>
          </a:p>
          <a:p>
            <a:pPr lvl="2"/>
            <a:r>
              <a:rPr lang="en-US" sz="1275" dirty="0"/>
              <a:t>Identify </a:t>
            </a:r>
            <a:r>
              <a:rPr lang="en-US" sz="1275" b="1" dirty="0"/>
              <a:t>business critical vendors</a:t>
            </a:r>
          </a:p>
          <a:p>
            <a:pPr lvl="1"/>
            <a:r>
              <a:rPr lang="en-US" sz="1275" b="1" dirty="0"/>
              <a:t>Minimize Data: Data necessary to business</a:t>
            </a:r>
          </a:p>
          <a:p>
            <a:pPr lvl="2"/>
            <a:r>
              <a:rPr lang="en-US" sz="1275" dirty="0"/>
              <a:t>In order </a:t>
            </a:r>
            <a:r>
              <a:rPr lang="en-US" sz="1275"/>
              <a:t>to limit overall </a:t>
            </a:r>
            <a:r>
              <a:rPr lang="en-US" sz="1275" dirty="0"/>
              <a:t>organizational risk, analyze data collection, transfer to “rationalize” risk  </a:t>
            </a:r>
          </a:p>
          <a:p>
            <a:pPr marL="685800" lvl="2" indent="0">
              <a:buNone/>
            </a:pPr>
            <a:endParaRPr lang="en-US" sz="600" b="1" dirty="0"/>
          </a:p>
          <a:p>
            <a:pPr lvl="1"/>
            <a:r>
              <a:rPr lang="en-US" sz="1275" b="1" dirty="0"/>
              <a:t>Review Mechanisms used with each relevant party:  Multi-disciplinary</a:t>
            </a:r>
          </a:p>
          <a:p>
            <a:pPr lvl="2"/>
            <a:r>
              <a:rPr lang="en-US" sz="1275" dirty="0"/>
              <a:t>Identify whether alternative mechanisms should be added, implemented </a:t>
            </a:r>
          </a:p>
          <a:p>
            <a:pPr lvl="2"/>
            <a:r>
              <a:rPr lang="en-US" sz="1275" dirty="0"/>
              <a:t>Determine which alternative mechanism is most efficient, appropriate to adopt </a:t>
            </a:r>
          </a:p>
          <a:p>
            <a:pPr lvl="1"/>
            <a:r>
              <a:rPr lang="en-US" sz="1275" b="1" dirty="0"/>
              <a:t>Review and Update Existing Vendor Risk Assessment Policy: </a:t>
            </a:r>
          </a:p>
          <a:p>
            <a:pPr lvl="2"/>
            <a:r>
              <a:rPr lang="en-US" sz="1275" dirty="0"/>
              <a:t>Ensure it includes proper data security controls/protocols for responding to/managing disclosure requests from domestic and international law enforcement, intelligence authorities</a:t>
            </a:r>
          </a:p>
          <a:p>
            <a:pPr lvl="2"/>
            <a:r>
              <a:rPr lang="en-US" sz="1275" dirty="0"/>
              <a:t>Ensure supplier/partner contracts include appropriate undertakings where required</a:t>
            </a:r>
          </a:p>
          <a:p>
            <a:pPr lvl="1"/>
            <a:r>
              <a:rPr lang="en-US" sz="1275" b="1" dirty="0"/>
              <a:t>Review and Update Existing Privacy Policy:</a:t>
            </a:r>
          </a:p>
          <a:p>
            <a:pPr lvl="2"/>
            <a:r>
              <a:rPr lang="en-US" sz="1275" dirty="0"/>
              <a:t>Ensure Privacy Policy is updated as required to reflect updated protocols, compliance with decision</a:t>
            </a:r>
          </a:p>
        </p:txBody>
      </p:sp>
      <p:pic>
        <p:nvPicPr>
          <p:cNvPr id="5" name="Picture 4" descr="A picture containing clipart&#10;&#10;Description generated with high confidence">
            <a:extLst>
              <a:ext uri="{FF2B5EF4-FFF2-40B4-BE49-F238E27FC236}">
                <a16:creationId xmlns:a16="http://schemas.microsoft.com/office/drawing/2014/main" id="{7C6BCE8B-69BF-42FD-BBEB-70C539A72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99" y="5331650"/>
            <a:ext cx="534031" cy="480060"/>
          </a:xfrm>
          <a:prstGeom prst="rect">
            <a:avLst/>
          </a:prstGeom>
        </p:spPr>
      </p:pic>
    </p:spTree>
    <p:extLst>
      <p:ext uri="{BB962C8B-B14F-4D97-AF65-F5344CB8AC3E}">
        <p14:creationId xmlns:p14="http://schemas.microsoft.com/office/powerpoint/2010/main" val="838874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D0EFFF2-4DAA-4F92-863B-5B35B65A602D}"/>
              </a:ext>
            </a:extLst>
          </p:cNvPr>
          <p:cNvSpPr txBox="1">
            <a:spLocks/>
          </p:cNvSpPr>
          <p:nvPr/>
        </p:nvSpPr>
        <p:spPr>
          <a:xfrm>
            <a:off x="539552" y="1556792"/>
            <a:ext cx="8424936" cy="4441446"/>
          </a:xfrm>
          <a:prstGeom prst="rect">
            <a:avLst/>
          </a:prstGeom>
        </p:spPr>
        <p:txBody>
          <a:bodyPr vert="horz">
            <a:normAutofit fontScale="85000"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40000"/>
              </a:lnSpc>
              <a:buClr>
                <a:srgbClr val="48869A"/>
              </a:buClr>
            </a:pPr>
            <a:r>
              <a:rPr lang="en-US" sz="2400" dirty="0"/>
              <a:t>Update your website Privacy Policy (or Privacy Notice)</a:t>
            </a:r>
          </a:p>
          <a:p>
            <a:pPr lvl="1">
              <a:lnSpc>
                <a:spcPct val="140000"/>
              </a:lnSpc>
              <a:buClr>
                <a:srgbClr val="48869A"/>
              </a:buClr>
            </a:pPr>
            <a:r>
              <a:rPr lang="en-US" sz="2000" dirty="0"/>
              <a:t>New section on “International Transfers” to be accomplished pursuant to SCCs</a:t>
            </a:r>
          </a:p>
          <a:p>
            <a:pPr>
              <a:lnSpc>
                <a:spcPct val="140000"/>
              </a:lnSpc>
              <a:buClr>
                <a:srgbClr val="48869A"/>
              </a:buClr>
            </a:pPr>
            <a:r>
              <a:rPr lang="en-US" sz="2400" dirty="0"/>
              <a:t>Draft SCC Appendices One and Two: https://eur-lex.europa.eu/legal-content/en/TXT/?uri=CELEX%3A32010D0087</a:t>
            </a:r>
          </a:p>
          <a:p>
            <a:pPr lvl="1">
              <a:lnSpc>
                <a:spcPct val="140000"/>
              </a:lnSpc>
              <a:buClr>
                <a:srgbClr val="48869A"/>
              </a:buClr>
            </a:pPr>
            <a:r>
              <a:rPr lang="en-US" sz="2000" dirty="0"/>
              <a:t>Appendix One:  Categories of data processed, data subjects and processing operations</a:t>
            </a:r>
          </a:p>
          <a:p>
            <a:pPr lvl="1">
              <a:lnSpc>
                <a:spcPct val="140000"/>
              </a:lnSpc>
              <a:buClr>
                <a:srgbClr val="48869A"/>
              </a:buClr>
            </a:pPr>
            <a:r>
              <a:rPr lang="en-US" sz="2000" dirty="0"/>
              <a:t>Appendix Two: Description of technical and organizational security measures; optional indemnification clause</a:t>
            </a:r>
          </a:p>
          <a:p>
            <a:pPr lvl="2">
              <a:lnSpc>
                <a:spcPct val="140000"/>
              </a:lnSpc>
              <a:buClr>
                <a:srgbClr val="48869A"/>
              </a:buClr>
            </a:pPr>
            <a:r>
              <a:rPr lang="en-US" sz="1800" b="1" i="1" dirty="0"/>
              <a:t>Be complete, forthright and accurate: It’s a material contract term and a representation upon which supervisory authorities may rely</a:t>
            </a:r>
          </a:p>
          <a:p>
            <a:pPr marL="1188720" lvl="2" indent="-457200">
              <a:lnSpc>
                <a:spcPct val="140000"/>
              </a:lnSpc>
              <a:buClr>
                <a:srgbClr val="48869A"/>
              </a:buClr>
              <a:buFont typeface="+mj-lt"/>
              <a:buAutoNum type="arabicPeriod"/>
            </a:pPr>
            <a:endParaRPr lang="en-US" sz="400" dirty="0">
              <a:solidFill>
                <a:srgbClr val="474746"/>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F167FD57-2DD7-4F95-B853-AF276F225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312" y="5949280"/>
            <a:ext cx="1992191" cy="908719"/>
          </a:xfrm>
          <a:prstGeom prst="rect">
            <a:avLst/>
          </a:prstGeom>
        </p:spPr>
      </p:pic>
      <p:pic>
        <p:nvPicPr>
          <p:cNvPr id="2" name="Picture 1">
            <a:extLst>
              <a:ext uri="{FF2B5EF4-FFF2-40B4-BE49-F238E27FC236}">
                <a16:creationId xmlns:a16="http://schemas.microsoft.com/office/drawing/2014/main" id="{755ED461-70B0-4FAE-B909-2FAE24428B90}"/>
              </a:ext>
            </a:extLst>
          </p:cNvPr>
          <p:cNvPicPr>
            <a:picLocks noChangeAspect="1"/>
          </p:cNvPicPr>
          <p:nvPr/>
        </p:nvPicPr>
        <p:blipFill>
          <a:blip r:embed="rId3"/>
          <a:stretch>
            <a:fillRect/>
          </a:stretch>
        </p:blipFill>
        <p:spPr>
          <a:xfrm>
            <a:off x="36512" y="175332"/>
            <a:ext cx="9144000" cy="1237444"/>
          </a:xfrm>
          <a:prstGeom prst="rect">
            <a:avLst/>
          </a:prstGeom>
        </p:spPr>
      </p:pic>
    </p:spTree>
    <p:extLst>
      <p:ext uri="{BB962C8B-B14F-4D97-AF65-F5344CB8AC3E}">
        <p14:creationId xmlns:p14="http://schemas.microsoft.com/office/powerpoint/2010/main" val="332996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D0EFFF2-4DAA-4F92-863B-5B35B65A602D}"/>
              </a:ext>
            </a:extLst>
          </p:cNvPr>
          <p:cNvSpPr txBox="1">
            <a:spLocks/>
          </p:cNvSpPr>
          <p:nvPr/>
        </p:nvSpPr>
        <p:spPr>
          <a:xfrm>
            <a:off x="539552" y="1556792"/>
            <a:ext cx="8424936" cy="4441446"/>
          </a:xfrm>
          <a:prstGeom prst="rect">
            <a:avLst/>
          </a:prstGeom>
        </p:spPr>
        <p:txBody>
          <a:bodyPr vert="horz">
            <a:normAutofit fontScale="92500"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40000"/>
              </a:lnSpc>
              <a:buClr>
                <a:srgbClr val="48869A"/>
              </a:buClr>
            </a:pPr>
            <a:r>
              <a:rPr lang="en-US" sz="2400" dirty="0"/>
              <a:t>Brush up your data protection!</a:t>
            </a:r>
          </a:p>
          <a:p>
            <a:pPr>
              <a:lnSpc>
                <a:spcPct val="140000"/>
              </a:lnSpc>
              <a:buClr>
                <a:srgbClr val="48869A"/>
              </a:buClr>
            </a:pPr>
            <a:r>
              <a:rPr lang="en-US" sz="2400" dirty="0"/>
              <a:t>EU economies may recover faster than those of the US</a:t>
            </a:r>
          </a:p>
          <a:p>
            <a:pPr>
              <a:lnSpc>
                <a:spcPct val="140000"/>
              </a:lnSpc>
              <a:buClr>
                <a:srgbClr val="48869A"/>
              </a:buClr>
            </a:pPr>
            <a:r>
              <a:rPr lang="en-US" sz="2400" dirty="0"/>
              <a:t>EU consumers place great value on data protection, and EU business partners will require documented data protection safeguards assurances</a:t>
            </a:r>
          </a:p>
          <a:p>
            <a:pPr>
              <a:lnSpc>
                <a:spcPct val="140000"/>
              </a:lnSpc>
              <a:buClr>
                <a:srgbClr val="48869A"/>
              </a:buClr>
            </a:pPr>
            <a:r>
              <a:rPr lang="en-US" sz="2400" dirty="0"/>
              <a:t>Cisco 2019 study indicated that organizations with robust GDPR programs had shorter sales cycles: https://www.cisco.com/c/dam/en_us/about/doing_business/trust-center/docs/dpbs-2019.pdf</a:t>
            </a:r>
          </a:p>
        </p:txBody>
      </p:sp>
      <p:pic>
        <p:nvPicPr>
          <p:cNvPr id="7" name="Picture 6" descr="A picture containing drawing&#10;&#10;Description automatically generated">
            <a:extLst>
              <a:ext uri="{FF2B5EF4-FFF2-40B4-BE49-F238E27FC236}">
                <a16:creationId xmlns:a16="http://schemas.microsoft.com/office/drawing/2014/main" id="{C5D54E84-A791-4D07-A089-8006C1E30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312" y="5949280"/>
            <a:ext cx="1992191" cy="908719"/>
          </a:xfrm>
          <a:prstGeom prst="rect">
            <a:avLst/>
          </a:prstGeom>
        </p:spPr>
      </p:pic>
      <p:pic>
        <p:nvPicPr>
          <p:cNvPr id="2" name="Picture 1">
            <a:extLst>
              <a:ext uri="{FF2B5EF4-FFF2-40B4-BE49-F238E27FC236}">
                <a16:creationId xmlns:a16="http://schemas.microsoft.com/office/drawing/2014/main" id="{8DBDC9B0-1DAC-46BC-A7F9-6213D4DA83FB}"/>
              </a:ext>
            </a:extLst>
          </p:cNvPr>
          <p:cNvPicPr>
            <a:picLocks noChangeAspect="1"/>
          </p:cNvPicPr>
          <p:nvPr/>
        </p:nvPicPr>
        <p:blipFill>
          <a:blip r:embed="rId3"/>
          <a:stretch>
            <a:fillRect/>
          </a:stretch>
        </p:blipFill>
        <p:spPr>
          <a:xfrm>
            <a:off x="0" y="188640"/>
            <a:ext cx="9144000" cy="1231037"/>
          </a:xfrm>
          <a:prstGeom prst="rect">
            <a:avLst/>
          </a:prstGeom>
        </p:spPr>
      </p:pic>
    </p:spTree>
    <p:extLst>
      <p:ext uri="{BB962C8B-B14F-4D97-AF65-F5344CB8AC3E}">
        <p14:creationId xmlns:p14="http://schemas.microsoft.com/office/powerpoint/2010/main" val="1974955575"/>
      </p:ext>
    </p:extLst>
  </p:cSld>
  <p:clrMapOvr>
    <a:masterClrMapping/>
  </p:clrMapOvr>
</p:sld>
</file>

<file path=ppt/theme/theme1.xml><?xml version="1.0" encoding="utf-8"?>
<a:theme xmlns:a="http://schemas.openxmlformats.org/drawingml/2006/main" name="Winheller">
  <a:themeElements>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nhell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60000"/>
          <a:buFontTx/>
          <a:buNone/>
          <a:tabLst/>
          <a:defRPr kumimoji="0" lang="ru-RU" sz="1800" b="0" i="0" u="none" strike="noStrike" cap="none" normalizeH="0" baseline="0" smtClean="0">
            <a:ln>
              <a:noFill/>
            </a:ln>
            <a:solidFill>
              <a:srgbClr val="000857"/>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60000"/>
          <a:buFontTx/>
          <a:buNone/>
          <a:tabLst/>
          <a:defRPr kumimoji="0" lang="ru-RU" sz="1800" b="0" i="0" u="none" strike="noStrike" cap="none" normalizeH="0" baseline="0" smtClean="0">
            <a:ln>
              <a:noFill/>
            </a:ln>
            <a:solidFill>
              <a:srgbClr val="000857"/>
            </a:solidFill>
            <a:effectLst/>
            <a:latin typeface="Times New Roman" pitchFamily="18" charset="0"/>
          </a:defRPr>
        </a:defPPr>
      </a:lstStyle>
    </a:lnDef>
  </a:objectDefaults>
  <a:extraClrSchemeLst>
    <a:extraClrScheme>
      <a:clrScheme name="3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65CCA60814D49478575C5D9D1A2CB0E" ma:contentTypeVersion="2" ma:contentTypeDescription="Ein neues Dokument erstellen." ma:contentTypeScope="" ma:versionID="d5a0ec7eadc877e519af91672fafc1cb">
  <xsd:schema xmlns:xsd="http://www.w3.org/2001/XMLSchema" xmlns:xs="http://www.w3.org/2001/XMLSchema" xmlns:p="http://schemas.microsoft.com/office/2006/metadata/properties" xmlns:ns1="http://schemas.microsoft.com/sharepoint/v3" xmlns:ns2="686b758f-2fd5-43b4-a817-21137538dca4" targetNamespace="http://schemas.microsoft.com/office/2006/metadata/properties" ma:root="true" ma:fieldsID="52a8e3ac90ebb0912a4d9f035c66e37e" ns1:_="" ns2:_="">
    <xsd:import namespace="http://schemas.microsoft.com/sharepoint/v3"/>
    <xsd:import namespace="686b758f-2fd5-43b4-a817-21137538dca4"/>
    <xsd:element name="properties">
      <xsd:complexType>
        <xsd:sequence>
          <xsd:element name="documentManagement">
            <xsd:complexType>
              <xsd:all>
                <xsd:element ref="ns2:_dlc_DocId" minOccurs="0"/>
                <xsd:element ref="ns2:_dlc_DocIdUrl" minOccurs="0"/>
                <xsd:element ref="ns2:_dlc_DocIdPersistId"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1" nillable="true" ma:displayName="Bewertung (0 - 5)" ma:decimals="2" ma:description="Mittelwert aller Bewertungen, die abgegeben wurden." ma:indexed="true" ma:internalName="AverageRating" ma:readOnly="true">
      <xsd:simpleType>
        <xsd:restriction base="dms:Number"/>
      </xsd:simpleType>
    </xsd:element>
    <xsd:element name="RatingCount" ma:index="12" nillable="true" ma:displayName="Anzahl Bewertungen" ma:decimals="0" ma:description="Anzahl abgegebener Bewertungen"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86b758f-2fd5-43b4-a817-21137538dca4"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_dlc_DocId xmlns="686b758f-2fd5-43b4-a817-21137538dca4">YQCZ6RPUKY2Y-49-148468</_dlc_DocId>
    <_dlc_DocIdUrl xmlns="686b758f-2fd5-43b4-a817-21137538dca4">
      <Url>http://wh-sp/marketing/administration/documents/_layouts/DocIdRedir.aspx?ID=YQCZ6RPUKY2Y-49-148468</Url>
      <Description>YQCZ6RPUKY2Y-49-148468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B9EA56-6DE9-4E1A-963E-5E8A64CE1F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758f-2fd5-43b4-a817-21137538dc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3B92BB-BBF9-435B-A8A1-20210FD593DA}">
  <ds:schemaRefs>
    <ds:schemaRef ds:uri="http://schemas.microsoft.com/sharepoint/events"/>
  </ds:schemaRefs>
</ds:datastoreItem>
</file>

<file path=customXml/itemProps3.xml><?xml version="1.0" encoding="utf-8"?>
<ds:datastoreItem xmlns:ds="http://schemas.openxmlformats.org/officeDocument/2006/customXml" ds:itemID="{84890B51-D26F-4AE3-83FA-7E662E61B20D}">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86b758f-2fd5-43b4-a817-21137538dca4"/>
    <ds:schemaRef ds:uri="http://www.w3.org/XML/1998/namespace"/>
    <ds:schemaRef ds:uri="http://purl.org/dc/dcmitype/"/>
  </ds:schemaRefs>
</ds:datastoreItem>
</file>

<file path=customXml/itemProps4.xml><?xml version="1.0" encoding="utf-8"?>
<ds:datastoreItem xmlns:ds="http://schemas.openxmlformats.org/officeDocument/2006/customXml" ds:itemID="{E0C5F177-A2D7-489A-95D5-608F5B2010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549</TotalTime>
  <Words>842</Words>
  <Application>Microsoft Office PowerPoint</Application>
  <PresentationFormat>On-screen Show (4:3)</PresentationFormat>
  <Paragraphs>54</Paragraphs>
  <Slides>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Arial Narrow</vt:lpstr>
      <vt:lpstr>Calibri</vt:lpstr>
      <vt:lpstr>Calibri Light</vt:lpstr>
      <vt:lpstr>Times New Roman</vt:lpstr>
      <vt:lpstr>Verdana</vt:lpstr>
      <vt:lpstr>Wingdings</vt:lpstr>
      <vt:lpstr>Wingdings 2</vt:lpstr>
      <vt:lpstr>Winheller</vt:lpstr>
      <vt:lpstr>Office Theme</vt:lpstr>
      <vt:lpstr>PowerPoint Presentation</vt:lpstr>
      <vt:lpstr>PowerPoint Presentation</vt:lpstr>
      <vt:lpstr>PowerPoint Presentation</vt:lpstr>
      <vt:lpstr>  Alternative Mechanisms of Data Transfer Post Schrems II: </vt:lpstr>
      <vt:lpstr> Steps to Minimize Risk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WINHELLER</dc:creator>
  <cp:lastModifiedBy>Katie M. Bundyra</cp:lastModifiedBy>
  <cp:revision>1812</cp:revision>
  <cp:lastPrinted>2019-06-13T13:44:51Z</cp:lastPrinted>
  <dcterms:created xsi:type="dcterms:W3CDTF">2007-02-03T12:19:54Z</dcterms:created>
  <dcterms:modified xsi:type="dcterms:W3CDTF">2020-08-04T14:27:37Z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0x010100265CCA60814D49478575C5D9D1A2CB0E</vt:lpwstr>
  </property>
  <property fmtid="{D5CDD505-2E9C-101B-9397-08002B2CF9AE}" pid="3" name="_dlc_DocIdItemGuid">
    <vt:lpwstr>a06b638b-763d-4c26-9b2d-0c9ba6b922d6</vt:lpwstr>
  </property>
  <property fmtid="{D5CDD505-2E9C-101B-9397-08002B2CF9AE}" pid="4" name="TaxKeyword">
    <vt:lpwstr/>
  </property>
  <property fmtid="{D5CDD505-2E9C-101B-9397-08002B2CF9AE}" pid="5" name="TaxCatchAll">
    <vt:lpwstr/>
  </property>
  <property fmtid="{D5CDD505-2E9C-101B-9397-08002B2CF9AE}" pid="6" name="TaxKeywordTaxHTField">
    <vt:lpwstr/>
  </property>
</Properties>
</file>